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79" r:id="rId3"/>
    <p:sldId id="297" r:id="rId4"/>
    <p:sldId id="298" r:id="rId5"/>
    <p:sldId id="318" r:id="rId6"/>
    <p:sldId id="303" r:id="rId7"/>
    <p:sldId id="304" r:id="rId8"/>
    <p:sldId id="305" r:id="rId9"/>
    <p:sldId id="320" r:id="rId10"/>
    <p:sldId id="307" r:id="rId11"/>
    <p:sldId id="308" r:id="rId12"/>
    <p:sldId id="321" r:id="rId13"/>
    <p:sldId id="311" r:id="rId14"/>
    <p:sldId id="312" r:id="rId15"/>
    <p:sldId id="322" r:id="rId16"/>
    <p:sldId id="314" r:id="rId17"/>
    <p:sldId id="323" r:id="rId18"/>
    <p:sldId id="316" r:id="rId19"/>
    <p:sldId id="317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无标题节" id="{C3E764B6-3349-7446-97D0-77A2E5ECBD10}">
          <p14:sldIdLst>
            <p14:sldId id="279"/>
            <p14:sldId id="297"/>
            <p14:sldId id="298"/>
            <p14:sldId id="318"/>
            <p14:sldId id="303"/>
            <p14:sldId id="304"/>
            <p14:sldId id="305"/>
            <p14:sldId id="320"/>
            <p14:sldId id="307"/>
            <p14:sldId id="308"/>
            <p14:sldId id="321"/>
            <p14:sldId id="311"/>
            <p14:sldId id="312"/>
            <p14:sldId id="322"/>
            <p14:sldId id="314"/>
            <p14:sldId id="323"/>
            <p14:sldId id="316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FEB"/>
    <a:srgbClr val="F0F5FC"/>
    <a:srgbClr val="0A3CF5"/>
    <a:srgbClr val="0AE9F5"/>
    <a:srgbClr val="0A06A2"/>
    <a:srgbClr val="642FFF"/>
    <a:srgbClr val="F24B28"/>
    <a:srgbClr val="090509"/>
    <a:srgbClr val="642EFF"/>
    <a:srgbClr val="0B0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6"/>
    <p:restoredTop sz="96405"/>
  </p:normalViewPr>
  <p:slideViewPr>
    <p:cSldViewPr snapToGrid="0" snapToObjects="1">
      <p:cViewPr varScale="1">
        <p:scale>
          <a:sx n="69" d="100"/>
          <a:sy n="69" d="100"/>
        </p:scale>
        <p:origin x="54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04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A1F87-F110-1C45-9864-1659D3ED583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39FF4-4997-9F4F-A2B0-9107E5679A8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2.xml"/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image" Target="../media/image4.png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4.xml"/><Relationship Id="rId7" Type="http://schemas.openxmlformats.org/officeDocument/2006/relationships/image" Target="../media/image2.png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image" Target="../media/image4.png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4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57.xml"/><Relationship Id="rId7" Type="http://schemas.openxmlformats.org/officeDocument/2006/relationships/image" Target="../media/image2.png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image" Target="../media/image4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66.xml"/><Relationship Id="rId7" Type="http://schemas.openxmlformats.org/officeDocument/2006/relationships/image" Target="../media/image2.png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image" Target="../media/image1.png"/><Relationship Id="rId17" Type="http://schemas.openxmlformats.org/officeDocument/2006/relationships/image" Target="../media/image3.png"/><Relationship Id="rId16" Type="http://schemas.openxmlformats.org/officeDocument/2006/relationships/tags" Target="../tags/tag83.xml"/><Relationship Id="rId15" Type="http://schemas.openxmlformats.org/officeDocument/2006/relationships/image" Target="../media/image2.png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8.xml"/><Relationship Id="rId7" Type="http://schemas.openxmlformats.org/officeDocument/2006/relationships/image" Target="../media/image4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3.png"/><Relationship Id="rId5" Type="http://schemas.openxmlformats.org/officeDocument/2006/relationships/tags" Target="../tags/tag10.xm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image" Target="../media/image4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../media/image4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4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image" Target="../media/image4.png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31.xml"/><Relationship Id="rId7" Type="http://schemas.openxmlformats.org/officeDocument/2006/relationships/image" Target="../media/image2.png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4.png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标题 1"/>
          <p:cNvSpPr>
            <a:spLocks noGrp="1"/>
          </p:cNvSpPr>
          <p:nvPr>
            <p:ph type="ctrTitle" hasCustomPrompt="1"/>
          </p:nvPr>
        </p:nvSpPr>
        <p:spPr>
          <a:xfrm>
            <a:off x="1157605" y="1861820"/>
            <a:ext cx="9876790" cy="175895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kumimoji="1" lang="zh-CN" altLang="en-US" dirty="0"/>
              <a:t>单击此处编辑作品名称</a:t>
            </a:r>
            <a:endParaRPr kumimoji="1" lang="zh-CN" altLang="en-US" dirty="0"/>
          </a:p>
        </p:txBody>
      </p:sp>
      <p:sp>
        <p:nvSpPr>
          <p:cNvPr id="38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9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40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文本占位符 9"/>
          <p:cNvSpPr>
            <a:spLocks noGrp="1"/>
          </p:cNvSpPr>
          <p:nvPr>
            <p:ph type="body" sz="quarter" idx="13" hasCustomPrompt="1"/>
          </p:nvPr>
        </p:nvSpPr>
        <p:spPr>
          <a:xfrm>
            <a:off x="5099050" y="3915410"/>
            <a:ext cx="3398520" cy="290195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编辑单位</a:t>
            </a:r>
            <a:r>
              <a:rPr kumimoji="1" lang="en-US" altLang="zh-CN" dirty="0"/>
              <a:t>/</a:t>
            </a:r>
            <a:r>
              <a:rPr kumimoji="1" lang="zh-CN" altLang="en-US" dirty="0"/>
              <a:t>高校名称（没有填无）</a:t>
            </a:r>
            <a:endParaRPr kumimoji="1" lang="zh-CN" altLang="en-US" dirty="0"/>
          </a:p>
        </p:txBody>
      </p:sp>
      <p:sp>
        <p:nvSpPr>
          <p:cNvPr id="4" name="文本占位符 9"/>
          <p:cNvSpPr>
            <a:spLocks noGrp="1"/>
          </p:cNvSpPr>
          <p:nvPr>
            <p:ph type="body" sz="quarter" idx="14" hasCustomPrompt="1"/>
          </p:nvPr>
        </p:nvSpPr>
        <p:spPr>
          <a:xfrm>
            <a:off x="5099050" y="4277995"/>
            <a:ext cx="3398520" cy="290195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编辑队伍名称</a:t>
            </a:r>
            <a:endParaRPr kumimoji="1" lang="zh-CN" altLang="en-US" dirty="0"/>
          </a:p>
        </p:txBody>
      </p:sp>
      <p:sp>
        <p:nvSpPr>
          <p:cNvPr id="5" name="文本占位符 9"/>
          <p:cNvSpPr>
            <a:spLocks noGrp="1"/>
          </p:cNvSpPr>
          <p:nvPr>
            <p:ph type="body" sz="quarter" idx="15" hasCustomPrompt="1"/>
          </p:nvPr>
        </p:nvSpPr>
        <p:spPr>
          <a:xfrm>
            <a:off x="5099050" y="4640580"/>
            <a:ext cx="3398520" cy="290195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编辑队员名称</a:t>
            </a:r>
            <a:endParaRPr kumimoji="1" lang="zh-CN" altLang="en-US" dirty="0"/>
          </a:p>
        </p:txBody>
      </p:sp>
      <p:sp>
        <p:nvSpPr>
          <p:cNvPr id="6" name="文本占位符 9"/>
          <p:cNvSpPr>
            <a:spLocks noGrp="1"/>
          </p:cNvSpPr>
          <p:nvPr>
            <p:ph type="body" sz="quarter" idx="18" hasCustomPrompt="1"/>
          </p:nvPr>
        </p:nvSpPr>
        <p:spPr>
          <a:xfrm>
            <a:off x="5099050" y="5003800"/>
            <a:ext cx="3398520" cy="290195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编辑老师名称（没有填无）</a:t>
            </a:r>
            <a:endParaRPr kumimoji="1" lang="zh-CN" altLang="en-US" dirty="0"/>
          </a:p>
        </p:txBody>
      </p:sp>
      <p:sp>
        <p:nvSpPr>
          <p:cNvPr id="7" name="文本占位符 9"/>
          <p:cNvSpPr>
            <a:spLocks noGrp="1"/>
          </p:cNvSpPr>
          <p:nvPr>
            <p:ph type="body" sz="quarter" idx="20" hasCustomPrompt="1"/>
          </p:nvPr>
        </p:nvSpPr>
        <p:spPr>
          <a:xfrm>
            <a:off x="5099050" y="5367655"/>
            <a:ext cx="3398520" cy="290195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编辑完成日期</a:t>
            </a:r>
            <a:endParaRPr kumimoji="1" lang="zh-CN" altLang="en-US" dirty="0"/>
          </a:p>
        </p:txBody>
      </p:sp>
      <p:sp>
        <p:nvSpPr>
          <p:cNvPr id="8" name="文本占位符 9"/>
          <p:cNvSpPr>
            <a:spLocks noGrp="1"/>
          </p:cNvSpPr>
          <p:nvPr>
            <p:ph type="body" sz="quarter" idx="21" hasCustomPrompt="1"/>
          </p:nvPr>
        </p:nvSpPr>
        <p:spPr>
          <a:xfrm>
            <a:off x="3937218" y="3915169"/>
            <a:ext cx="1161805" cy="290369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组织名称：</a:t>
            </a:r>
            <a:endParaRPr kumimoji="1" lang="zh-CN" altLang="en-US" dirty="0"/>
          </a:p>
        </p:txBody>
      </p:sp>
      <p:sp>
        <p:nvSpPr>
          <p:cNvPr id="9" name="文本占位符 9"/>
          <p:cNvSpPr>
            <a:spLocks noGrp="1"/>
          </p:cNvSpPr>
          <p:nvPr>
            <p:ph type="body" sz="quarter" idx="22" hasCustomPrompt="1"/>
          </p:nvPr>
        </p:nvSpPr>
        <p:spPr>
          <a:xfrm>
            <a:off x="3937218" y="4278079"/>
            <a:ext cx="1161805" cy="290369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参赛团队：</a:t>
            </a:r>
            <a:endParaRPr kumimoji="1"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23" hasCustomPrompt="1"/>
          </p:nvPr>
        </p:nvSpPr>
        <p:spPr>
          <a:xfrm>
            <a:off x="3937218" y="4640427"/>
            <a:ext cx="1161805" cy="29037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团队成员：</a:t>
            </a:r>
            <a:endParaRPr kumimoji="1" lang="zh-CN" altLang="en-US" dirty="0"/>
          </a:p>
        </p:txBody>
      </p:sp>
      <p:sp>
        <p:nvSpPr>
          <p:cNvPr id="53" name="文本占位符 9"/>
          <p:cNvSpPr>
            <a:spLocks noGrp="1"/>
          </p:cNvSpPr>
          <p:nvPr>
            <p:ph type="body" sz="quarter" idx="24" hasCustomPrompt="1"/>
          </p:nvPr>
        </p:nvSpPr>
        <p:spPr>
          <a:xfrm>
            <a:off x="3937218" y="5004051"/>
            <a:ext cx="1161805" cy="29037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指导老师：</a:t>
            </a:r>
            <a:endParaRPr kumimoji="1" lang="zh-CN" altLang="en-US" dirty="0"/>
          </a:p>
        </p:txBody>
      </p:sp>
      <p:sp>
        <p:nvSpPr>
          <p:cNvPr id="54" name="文本占位符 9"/>
          <p:cNvSpPr>
            <a:spLocks noGrp="1"/>
          </p:cNvSpPr>
          <p:nvPr>
            <p:ph type="body" sz="quarter" idx="25" hasCustomPrompt="1"/>
          </p:nvPr>
        </p:nvSpPr>
        <p:spPr>
          <a:xfrm>
            <a:off x="3937218" y="5367675"/>
            <a:ext cx="1161805" cy="290371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完成日期：</a:t>
            </a:r>
            <a:endParaRPr kumimoji="1"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61975" y="290195"/>
            <a:ext cx="11199495" cy="872490"/>
            <a:chOff x="885" y="457"/>
            <a:chExt cx="17637" cy="1374"/>
          </a:xfrm>
        </p:grpSpPr>
        <p:pic>
          <p:nvPicPr>
            <p:cNvPr id="12" name="图片 11" descr="赛题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 b="24865"/>
            <a:stretch>
              <a:fillRect/>
            </a:stretch>
          </p:blipFill>
          <p:spPr>
            <a:xfrm>
              <a:off x="885" y="758"/>
              <a:ext cx="4711" cy="884"/>
            </a:xfrm>
            <a:prstGeom prst="rect">
              <a:avLst/>
            </a:prstGeom>
          </p:spPr>
        </p:pic>
        <p:pic>
          <p:nvPicPr>
            <p:cNvPr id="14" name="图片 13" descr="操作系统开源创新大赛-logo@2x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4742" y="457"/>
              <a:ext cx="3780" cy="137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任意形状 24"/>
          <p:cNvSpPr/>
          <p:nvPr userDrawn="1">
            <p:custDataLst>
              <p:tags r:id="rId2"/>
            </p:custDataLst>
          </p:nvPr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100000">
                <a:srgbClr val="642FFF"/>
              </a:gs>
              <a:gs pos="0">
                <a:srgbClr val="254FE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8" name="图片 7" descr="/Users/mxy/Desktop/赛题-全黑.png赛题-全黑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-359" t="-1446" r="359" b="24894"/>
          <a:stretch>
            <a:fillRect/>
          </a:stretch>
        </p:blipFill>
        <p:spPr>
          <a:xfrm>
            <a:off x="8679815" y="480378"/>
            <a:ext cx="2832735" cy="531495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28955" y="522605"/>
            <a:ext cx="7624445" cy="491490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254FEB"/>
                </a:solidFill>
                <a:effectLst/>
                <a:latin typeface="+mj-ea"/>
                <a:ea typeface="+mj-ea"/>
                <a:cs typeface="+mj-ea"/>
              </a:defRPr>
            </a:lvl1pPr>
          </a:lstStyle>
          <a:p>
            <a:r>
              <a:rPr lang="en-US" altLang="zh-CN" dirty="0"/>
              <a:t>2.2 UI</a:t>
            </a:r>
            <a:r>
              <a:rPr lang="zh-CN" altLang="en-US" dirty="0"/>
              <a:t>亮点</a:t>
            </a:r>
            <a:endParaRPr lang="zh-CN" altLang="en-US" dirty="0"/>
          </a:p>
        </p:txBody>
      </p:sp>
      <p:sp>
        <p:nvSpPr>
          <p:cNvPr id="10" name="任意多边形 9"/>
          <p:cNvSpPr/>
          <p:nvPr userDrawn="1">
            <p:custDataLst>
              <p:tags r:id="rId6"/>
            </p:custDataLst>
          </p:nvPr>
        </p:nvSpPr>
        <p:spPr>
          <a:xfrm>
            <a:off x="589280" y="1022985"/>
            <a:ext cx="793750" cy="78105"/>
          </a:xfrm>
          <a:custGeom>
            <a:avLst/>
            <a:gdLst>
              <a:gd name="adj" fmla="val 84552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250" h="123">
                <a:moveTo>
                  <a:pt x="0" y="123"/>
                </a:moveTo>
                <a:lnTo>
                  <a:pt x="104" y="0"/>
                </a:lnTo>
                <a:lnTo>
                  <a:pt x="218" y="0"/>
                </a:lnTo>
                <a:lnTo>
                  <a:pt x="114" y="123"/>
                </a:lnTo>
                <a:lnTo>
                  <a:pt x="0" y="123"/>
                </a:lnTo>
                <a:close/>
                <a:moveTo>
                  <a:pt x="172" y="123"/>
                </a:moveTo>
                <a:lnTo>
                  <a:pt x="276" y="0"/>
                </a:lnTo>
                <a:lnTo>
                  <a:pt x="390" y="0"/>
                </a:lnTo>
                <a:lnTo>
                  <a:pt x="286" y="123"/>
                </a:lnTo>
                <a:lnTo>
                  <a:pt x="172" y="123"/>
                </a:lnTo>
                <a:close/>
                <a:moveTo>
                  <a:pt x="344" y="123"/>
                </a:moveTo>
                <a:lnTo>
                  <a:pt x="448" y="0"/>
                </a:lnTo>
                <a:lnTo>
                  <a:pt x="562" y="0"/>
                </a:lnTo>
                <a:lnTo>
                  <a:pt x="458" y="123"/>
                </a:lnTo>
                <a:lnTo>
                  <a:pt x="344" y="123"/>
                </a:lnTo>
                <a:close/>
                <a:moveTo>
                  <a:pt x="516" y="123"/>
                </a:moveTo>
                <a:lnTo>
                  <a:pt x="620" y="0"/>
                </a:lnTo>
                <a:lnTo>
                  <a:pt x="734" y="0"/>
                </a:lnTo>
                <a:lnTo>
                  <a:pt x="630" y="123"/>
                </a:lnTo>
                <a:lnTo>
                  <a:pt x="516" y="123"/>
                </a:lnTo>
                <a:close/>
                <a:moveTo>
                  <a:pt x="688" y="123"/>
                </a:moveTo>
                <a:lnTo>
                  <a:pt x="792" y="0"/>
                </a:lnTo>
                <a:lnTo>
                  <a:pt x="906" y="0"/>
                </a:lnTo>
                <a:lnTo>
                  <a:pt x="802" y="123"/>
                </a:lnTo>
                <a:lnTo>
                  <a:pt x="688" y="123"/>
                </a:lnTo>
                <a:close/>
                <a:moveTo>
                  <a:pt x="860" y="123"/>
                </a:moveTo>
                <a:lnTo>
                  <a:pt x="964" y="0"/>
                </a:lnTo>
                <a:lnTo>
                  <a:pt x="1078" y="0"/>
                </a:lnTo>
                <a:lnTo>
                  <a:pt x="974" y="123"/>
                </a:lnTo>
                <a:lnTo>
                  <a:pt x="860" y="123"/>
                </a:lnTo>
                <a:close/>
                <a:moveTo>
                  <a:pt x="1032" y="123"/>
                </a:moveTo>
                <a:lnTo>
                  <a:pt x="1136" y="0"/>
                </a:lnTo>
                <a:lnTo>
                  <a:pt x="1250" y="0"/>
                </a:lnTo>
                <a:lnTo>
                  <a:pt x="1146" y="123"/>
                </a:lnTo>
                <a:lnTo>
                  <a:pt x="1032" y="123"/>
                </a:lnTo>
                <a:close/>
              </a:path>
            </a:pathLst>
          </a:custGeom>
          <a:gradFill>
            <a:gsLst>
              <a:gs pos="29000">
                <a:srgbClr val="254FEB"/>
              </a:gs>
              <a:gs pos="100000">
                <a:srgbClr val="254FE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 userDrawn="1">
            <p:custDataLst>
              <p:tags r:id="rId3"/>
            </p:custDataLst>
          </p:nvPr>
        </p:nvSpPr>
        <p:spPr>
          <a:xfrm>
            <a:off x="2316480" y="2591380"/>
            <a:ext cx="2661920" cy="838835"/>
          </a:xfrm>
          <a:prstGeom prst="rect">
            <a:avLst/>
          </a:prstGeom>
          <a:noFill/>
        </p:spPr>
        <p:txBody>
          <a:bodyPr vert="horz" wrap="square" lIns="9000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kumimoji="1" lang="en-US" altLang="zh-CN" sz="5400" b="1" cap="none" spc="0" dirty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Part 03</a:t>
            </a:r>
            <a:endParaRPr kumimoji="1" lang="en-US" altLang="zh-CN" sz="5400" b="1" cap="none" spc="0" dirty="0">
              <a:ln w="6600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" name="文本占位符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192421" y="2453241"/>
            <a:ext cx="4304799" cy="1115113"/>
          </a:xfrm>
        </p:spPr>
        <p:txBody>
          <a:bodyPr lIns="90000" anchor="ctr">
            <a:noAutofit/>
          </a:bodyPr>
          <a:lstStyle>
            <a:lvl1pPr marL="0" indent="0" algn="l">
              <a:buNone/>
              <a:defRPr sz="6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技术难点</a:t>
            </a:r>
            <a:endParaRPr kumimoji="1"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2330450" y="3770630"/>
            <a:ext cx="7531100" cy="972185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sz="140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单击编辑文本，文字是您思想的提炼，为了最终演示的良好效果，请尽量言简意赅的阐述观点</a:t>
            </a:r>
            <a:endParaRPr kumimoji="1"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61975" y="290195"/>
            <a:ext cx="11199495" cy="872490"/>
            <a:chOff x="885" y="457"/>
            <a:chExt cx="17637" cy="1374"/>
          </a:xfrm>
        </p:grpSpPr>
        <p:pic>
          <p:nvPicPr>
            <p:cNvPr id="13" name="图片 12" descr="赛题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rcRect b="24865"/>
            <a:stretch>
              <a:fillRect/>
            </a:stretch>
          </p:blipFill>
          <p:spPr>
            <a:xfrm>
              <a:off x="885" y="758"/>
              <a:ext cx="4711" cy="884"/>
            </a:xfrm>
            <a:prstGeom prst="rect">
              <a:avLst/>
            </a:prstGeom>
          </p:spPr>
        </p:pic>
        <p:pic>
          <p:nvPicPr>
            <p:cNvPr id="3" name="图片 2" descr="操作系统开源创新大赛-logo@2x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4742" y="457"/>
              <a:ext cx="3780" cy="137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任意形状 24"/>
          <p:cNvSpPr/>
          <p:nvPr userDrawn="1">
            <p:custDataLst>
              <p:tags r:id="rId2"/>
            </p:custDataLst>
          </p:nvPr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100000">
                <a:srgbClr val="642FFF"/>
              </a:gs>
              <a:gs pos="0">
                <a:srgbClr val="254FE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8" name="图片 7" descr="/Users/mxy/Desktop/赛题-全黑.png赛题-全黑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-359" t="-1446" r="359" b="24894"/>
          <a:stretch>
            <a:fillRect/>
          </a:stretch>
        </p:blipFill>
        <p:spPr>
          <a:xfrm>
            <a:off x="8679815" y="480378"/>
            <a:ext cx="2832735" cy="531495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28955" y="522605"/>
            <a:ext cx="7624445" cy="491490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254FEB"/>
                </a:solidFill>
                <a:effectLst/>
                <a:latin typeface="+mj-ea"/>
                <a:ea typeface="+mj-ea"/>
                <a:cs typeface="+mj-ea"/>
              </a:defRPr>
            </a:lvl1pPr>
          </a:lstStyle>
          <a:p>
            <a:r>
              <a:rPr lang="en-US" altLang="zh-CN" dirty="0"/>
              <a:t>3.1 </a:t>
            </a:r>
            <a:r>
              <a:rPr lang="zh-CN" altLang="en-US" dirty="0"/>
              <a:t>技术栈与调用库</a:t>
            </a:r>
            <a:endParaRPr lang="zh-CN" altLang="en-US" dirty="0"/>
          </a:p>
        </p:txBody>
      </p:sp>
      <p:sp>
        <p:nvSpPr>
          <p:cNvPr id="10" name="任意多边形 9"/>
          <p:cNvSpPr/>
          <p:nvPr userDrawn="1">
            <p:custDataLst>
              <p:tags r:id="rId6"/>
            </p:custDataLst>
          </p:nvPr>
        </p:nvSpPr>
        <p:spPr>
          <a:xfrm>
            <a:off x="589280" y="1022985"/>
            <a:ext cx="793750" cy="78105"/>
          </a:xfrm>
          <a:custGeom>
            <a:avLst/>
            <a:gdLst>
              <a:gd name="adj" fmla="val 84552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250" h="123">
                <a:moveTo>
                  <a:pt x="0" y="123"/>
                </a:moveTo>
                <a:lnTo>
                  <a:pt x="104" y="0"/>
                </a:lnTo>
                <a:lnTo>
                  <a:pt x="218" y="0"/>
                </a:lnTo>
                <a:lnTo>
                  <a:pt x="114" y="123"/>
                </a:lnTo>
                <a:lnTo>
                  <a:pt x="0" y="123"/>
                </a:lnTo>
                <a:close/>
                <a:moveTo>
                  <a:pt x="172" y="123"/>
                </a:moveTo>
                <a:lnTo>
                  <a:pt x="276" y="0"/>
                </a:lnTo>
                <a:lnTo>
                  <a:pt x="390" y="0"/>
                </a:lnTo>
                <a:lnTo>
                  <a:pt x="286" y="123"/>
                </a:lnTo>
                <a:lnTo>
                  <a:pt x="172" y="123"/>
                </a:lnTo>
                <a:close/>
                <a:moveTo>
                  <a:pt x="344" y="123"/>
                </a:moveTo>
                <a:lnTo>
                  <a:pt x="448" y="0"/>
                </a:lnTo>
                <a:lnTo>
                  <a:pt x="562" y="0"/>
                </a:lnTo>
                <a:lnTo>
                  <a:pt x="458" y="123"/>
                </a:lnTo>
                <a:lnTo>
                  <a:pt x="344" y="123"/>
                </a:lnTo>
                <a:close/>
                <a:moveTo>
                  <a:pt x="516" y="123"/>
                </a:moveTo>
                <a:lnTo>
                  <a:pt x="620" y="0"/>
                </a:lnTo>
                <a:lnTo>
                  <a:pt x="734" y="0"/>
                </a:lnTo>
                <a:lnTo>
                  <a:pt x="630" y="123"/>
                </a:lnTo>
                <a:lnTo>
                  <a:pt x="516" y="123"/>
                </a:lnTo>
                <a:close/>
                <a:moveTo>
                  <a:pt x="688" y="123"/>
                </a:moveTo>
                <a:lnTo>
                  <a:pt x="792" y="0"/>
                </a:lnTo>
                <a:lnTo>
                  <a:pt x="906" y="0"/>
                </a:lnTo>
                <a:lnTo>
                  <a:pt x="802" y="123"/>
                </a:lnTo>
                <a:lnTo>
                  <a:pt x="688" y="123"/>
                </a:lnTo>
                <a:close/>
                <a:moveTo>
                  <a:pt x="860" y="123"/>
                </a:moveTo>
                <a:lnTo>
                  <a:pt x="964" y="0"/>
                </a:lnTo>
                <a:lnTo>
                  <a:pt x="1078" y="0"/>
                </a:lnTo>
                <a:lnTo>
                  <a:pt x="974" y="123"/>
                </a:lnTo>
                <a:lnTo>
                  <a:pt x="860" y="123"/>
                </a:lnTo>
                <a:close/>
                <a:moveTo>
                  <a:pt x="1032" y="123"/>
                </a:moveTo>
                <a:lnTo>
                  <a:pt x="1136" y="0"/>
                </a:lnTo>
                <a:lnTo>
                  <a:pt x="1250" y="0"/>
                </a:lnTo>
                <a:lnTo>
                  <a:pt x="1146" y="123"/>
                </a:lnTo>
                <a:lnTo>
                  <a:pt x="1032" y="123"/>
                </a:lnTo>
                <a:close/>
              </a:path>
            </a:pathLst>
          </a:custGeom>
          <a:gradFill>
            <a:gsLst>
              <a:gs pos="29000">
                <a:srgbClr val="254FEB"/>
              </a:gs>
              <a:gs pos="100000">
                <a:srgbClr val="254FE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任意形状 24"/>
          <p:cNvSpPr/>
          <p:nvPr userDrawn="1">
            <p:custDataLst>
              <p:tags r:id="rId2"/>
            </p:custDataLst>
          </p:nvPr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100000">
                <a:srgbClr val="642FFF"/>
              </a:gs>
              <a:gs pos="0">
                <a:srgbClr val="254FE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8" name="图片 7" descr="/Users/mxy/Desktop/赛题-全黑.png赛题-全黑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-359" t="-1446" r="359" b="24894"/>
          <a:stretch>
            <a:fillRect/>
          </a:stretch>
        </p:blipFill>
        <p:spPr>
          <a:xfrm>
            <a:off x="8679815" y="480378"/>
            <a:ext cx="2832735" cy="531495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28955" y="522605"/>
            <a:ext cx="7624445" cy="491490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254FEB"/>
                </a:solidFill>
                <a:effectLst/>
                <a:latin typeface="+mj-ea"/>
                <a:ea typeface="+mj-ea"/>
                <a:cs typeface="+mj-ea"/>
              </a:defRPr>
            </a:lvl1pPr>
          </a:lstStyle>
          <a:p>
            <a:r>
              <a:rPr lang="en-US" altLang="zh-CN" dirty="0"/>
              <a:t>3.2 </a:t>
            </a:r>
            <a:r>
              <a:rPr lang="zh-CN" altLang="en-US" dirty="0"/>
              <a:t>软件功能框架（用例图等）</a:t>
            </a:r>
            <a:endParaRPr lang="zh-CN" altLang="en-US" dirty="0"/>
          </a:p>
        </p:txBody>
      </p:sp>
      <p:sp>
        <p:nvSpPr>
          <p:cNvPr id="10" name="任意多边形 9"/>
          <p:cNvSpPr/>
          <p:nvPr userDrawn="1">
            <p:custDataLst>
              <p:tags r:id="rId6"/>
            </p:custDataLst>
          </p:nvPr>
        </p:nvSpPr>
        <p:spPr>
          <a:xfrm>
            <a:off x="589280" y="1022985"/>
            <a:ext cx="793750" cy="78105"/>
          </a:xfrm>
          <a:custGeom>
            <a:avLst/>
            <a:gdLst>
              <a:gd name="adj" fmla="val 84552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250" h="123">
                <a:moveTo>
                  <a:pt x="0" y="123"/>
                </a:moveTo>
                <a:lnTo>
                  <a:pt x="104" y="0"/>
                </a:lnTo>
                <a:lnTo>
                  <a:pt x="218" y="0"/>
                </a:lnTo>
                <a:lnTo>
                  <a:pt x="114" y="123"/>
                </a:lnTo>
                <a:lnTo>
                  <a:pt x="0" y="123"/>
                </a:lnTo>
                <a:close/>
                <a:moveTo>
                  <a:pt x="172" y="123"/>
                </a:moveTo>
                <a:lnTo>
                  <a:pt x="276" y="0"/>
                </a:lnTo>
                <a:lnTo>
                  <a:pt x="390" y="0"/>
                </a:lnTo>
                <a:lnTo>
                  <a:pt x="286" y="123"/>
                </a:lnTo>
                <a:lnTo>
                  <a:pt x="172" y="123"/>
                </a:lnTo>
                <a:close/>
                <a:moveTo>
                  <a:pt x="344" y="123"/>
                </a:moveTo>
                <a:lnTo>
                  <a:pt x="448" y="0"/>
                </a:lnTo>
                <a:lnTo>
                  <a:pt x="562" y="0"/>
                </a:lnTo>
                <a:lnTo>
                  <a:pt x="458" y="123"/>
                </a:lnTo>
                <a:lnTo>
                  <a:pt x="344" y="123"/>
                </a:lnTo>
                <a:close/>
                <a:moveTo>
                  <a:pt x="516" y="123"/>
                </a:moveTo>
                <a:lnTo>
                  <a:pt x="620" y="0"/>
                </a:lnTo>
                <a:lnTo>
                  <a:pt x="734" y="0"/>
                </a:lnTo>
                <a:lnTo>
                  <a:pt x="630" y="123"/>
                </a:lnTo>
                <a:lnTo>
                  <a:pt x="516" y="123"/>
                </a:lnTo>
                <a:close/>
                <a:moveTo>
                  <a:pt x="688" y="123"/>
                </a:moveTo>
                <a:lnTo>
                  <a:pt x="792" y="0"/>
                </a:lnTo>
                <a:lnTo>
                  <a:pt x="906" y="0"/>
                </a:lnTo>
                <a:lnTo>
                  <a:pt x="802" y="123"/>
                </a:lnTo>
                <a:lnTo>
                  <a:pt x="688" y="123"/>
                </a:lnTo>
                <a:close/>
                <a:moveTo>
                  <a:pt x="860" y="123"/>
                </a:moveTo>
                <a:lnTo>
                  <a:pt x="964" y="0"/>
                </a:lnTo>
                <a:lnTo>
                  <a:pt x="1078" y="0"/>
                </a:lnTo>
                <a:lnTo>
                  <a:pt x="974" y="123"/>
                </a:lnTo>
                <a:lnTo>
                  <a:pt x="860" y="123"/>
                </a:lnTo>
                <a:close/>
                <a:moveTo>
                  <a:pt x="1032" y="123"/>
                </a:moveTo>
                <a:lnTo>
                  <a:pt x="1136" y="0"/>
                </a:lnTo>
                <a:lnTo>
                  <a:pt x="1250" y="0"/>
                </a:lnTo>
                <a:lnTo>
                  <a:pt x="1146" y="123"/>
                </a:lnTo>
                <a:lnTo>
                  <a:pt x="1032" y="123"/>
                </a:lnTo>
                <a:close/>
              </a:path>
            </a:pathLst>
          </a:custGeom>
          <a:gradFill>
            <a:gsLst>
              <a:gs pos="29000">
                <a:srgbClr val="254FEB"/>
              </a:gs>
              <a:gs pos="100000">
                <a:srgbClr val="254FE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 txBox="1"/>
          <p:nvPr userDrawn="1">
            <p:custDataLst>
              <p:tags r:id="rId3"/>
            </p:custDataLst>
          </p:nvPr>
        </p:nvSpPr>
        <p:spPr>
          <a:xfrm>
            <a:off x="2316480" y="2591380"/>
            <a:ext cx="2661920" cy="838835"/>
          </a:xfrm>
          <a:prstGeom prst="rect">
            <a:avLst/>
          </a:prstGeom>
          <a:noFill/>
        </p:spPr>
        <p:txBody>
          <a:bodyPr vert="horz" wrap="square" lIns="9000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kumimoji="1" lang="en-US" altLang="zh-CN" sz="5400" b="1" cap="none" spc="0" dirty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Part 04</a:t>
            </a:r>
            <a:endParaRPr kumimoji="1" lang="en-US" altLang="zh-CN" sz="5400" b="1" cap="none" spc="0" dirty="0">
              <a:ln w="6600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" name="文本占位符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192421" y="2453241"/>
            <a:ext cx="4304799" cy="1115113"/>
          </a:xfrm>
        </p:spPr>
        <p:txBody>
          <a:bodyPr lIns="90000" anchor="ctr">
            <a:noAutofit/>
          </a:bodyPr>
          <a:lstStyle>
            <a:lvl1pPr marL="0" indent="0" algn="l">
              <a:buNone/>
              <a:defRPr sz="6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项目测试</a:t>
            </a:r>
            <a:endParaRPr kumimoji="1"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2330450" y="3770630"/>
            <a:ext cx="7531100" cy="972185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sz="140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单击编辑文本，文字是您思想的提炼，为了最终演示的良好效果，请尽量言简意赅的阐述观点</a:t>
            </a:r>
            <a:endParaRPr kumimoji="1"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61975" y="290195"/>
            <a:ext cx="11199495" cy="872490"/>
            <a:chOff x="885" y="457"/>
            <a:chExt cx="17637" cy="1374"/>
          </a:xfrm>
        </p:grpSpPr>
        <p:pic>
          <p:nvPicPr>
            <p:cNvPr id="13" name="图片 12" descr="赛题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rcRect b="24865"/>
            <a:stretch>
              <a:fillRect/>
            </a:stretch>
          </p:blipFill>
          <p:spPr>
            <a:xfrm>
              <a:off x="885" y="758"/>
              <a:ext cx="4711" cy="884"/>
            </a:xfrm>
            <a:prstGeom prst="rect">
              <a:avLst/>
            </a:prstGeom>
          </p:spPr>
        </p:pic>
        <p:pic>
          <p:nvPicPr>
            <p:cNvPr id="3" name="图片 2" descr="操作系统开源创新大赛-logo@2x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4742" y="457"/>
              <a:ext cx="3780" cy="137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任意形状 24"/>
          <p:cNvSpPr/>
          <p:nvPr userDrawn="1">
            <p:custDataLst>
              <p:tags r:id="rId2"/>
            </p:custDataLst>
          </p:nvPr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100000">
                <a:srgbClr val="642FFF"/>
              </a:gs>
              <a:gs pos="0">
                <a:srgbClr val="254FE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8" name="图片 7" descr="/Users/mxy/Desktop/赛题-全黑.png赛题-全黑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-359" t="-1446" r="359" b="24894"/>
          <a:stretch>
            <a:fillRect/>
          </a:stretch>
        </p:blipFill>
        <p:spPr>
          <a:xfrm>
            <a:off x="8679815" y="480378"/>
            <a:ext cx="2832735" cy="531495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28955" y="522605"/>
            <a:ext cx="7624445" cy="491490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254FEB"/>
                </a:solidFill>
                <a:effectLst/>
                <a:latin typeface="+mj-ea"/>
                <a:ea typeface="+mj-ea"/>
                <a:cs typeface="+mj-ea"/>
              </a:defRPr>
            </a:lvl1pPr>
          </a:lstStyle>
          <a:p>
            <a:r>
              <a:rPr lang="en-US" altLang="zh-CN" dirty="0"/>
              <a:t>4.1 </a:t>
            </a:r>
            <a:r>
              <a:rPr lang="zh-CN" altLang="en-US" dirty="0"/>
              <a:t>项目测试结果说明</a:t>
            </a:r>
            <a:endParaRPr lang="zh-CN" altLang="en-US" dirty="0"/>
          </a:p>
        </p:txBody>
      </p:sp>
      <p:sp>
        <p:nvSpPr>
          <p:cNvPr id="10" name="任意多边形 9"/>
          <p:cNvSpPr/>
          <p:nvPr userDrawn="1">
            <p:custDataLst>
              <p:tags r:id="rId6"/>
            </p:custDataLst>
          </p:nvPr>
        </p:nvSpPr>
        <p:spPr>
          <a:xfrm>
            <a:off x="589280" y="1022985"/>
            <a:ext cx="793750" cy="78105"/>
          </a:xfrm>
          <a:custGeom>
            <a:avLst/>
            <a:gdLst>
              <a:gd name="adj" fmla="val 84552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250" h="123">
                <a:moveTo>
                  <a:pt x="0" y="123"/>
                </a:moveTo>
                <a:lnTo>
                  <a:pt x="104" y="0"/>
                </a:lnTo>
                <a:lnTo>
                  <a:pt x="218" y="0"/>
                </a:lnTo>
                <a:lnTo>
                  <a:pt x="114" y="123"/>
                </a:lnTo>
                <a:lnTo>
                  <a:pt x="0" y="123"/>
                </a:lnTo>
                <a:close/>
                <a:moveTo>
                  <a:pt x="172" y="123"/>
                </a:moveTo>
                <a:lnTo>
                  <a:pt x="276" y="0"/>
                </a:lnTo>
                <a:lnTo>
                  <a:pt x="390" y="0"/>
                </a:lnTo>
                <a:lnTo>
                  <a:pt x="286" y="123"/>
                </a:lnTo>
                <a:lnTo>
                  <a:pt x="172" y="123"/>
                </a:lnTo>
                <a:close/>
                <a:moveTo>
                  <a:pt x="344" y="123"/>
                </a:moveTo>
                <a:lnTo>
                  <a:pt x="448" y="0"/>
                </a:lnTo>
                <a:lnTo>
                  <a:pt x="562" y="0"/>
                </a:lnTo>
                <a:lnTo>
                  <a:pt x="458" y="123"/>
                </a:lnTo>
                <a:lnTo>
                  <a:pt x="344" y="123"/>
                </a:lnTo>
                <a:close/>
                <a:moveTo>
                  <a:pt x="516" y="123"/>
                </a:moveTo>
                <a:lnTo>
                  <a:pt x="620" y="0"/>
                </a:lnTo>
                <a:lnTo>
                  <a:pt x="734" y="0"/>
                </a:lnTo>
                <a:lnTo>
                  <a:pt x="630" y="123"/>
                </a:lnTo>
                <a:lnTo>
                  <a:pt x="516" y="123"/>
                </a:lnTo>
                <a:close/>
                <a:moveTo>
                  <a:pt x="688" y="123"/>
                </a:moveTo>
                <a:lnTo>
                  <a:pt x="792" y="0"/>
                </a:lnTo>
                <a:lnTo>
                  <a:pt x="906" y="0"/>
                </a:lnTo>
                <a:lnTo>
                  <a:pt x="802" y="123"/>
                </a:lnTo>
                <a:lnTo>
                  <a:pt x="688" y="123"/>
                </a:lnTo>
                <a:close/>
                <a:moveTo>
                  <a:pt x="860" y="123"/>
                </a:moveTo>
                <a:lnTo>
                  <a:pt x="964" y="0"/>
                </a:lnTo>
                <a:lnTo>
                  <a:pt x="1078" y="0"/>
                </a:lnTo>
                <a:lnTo>
                  <a:pt x="974" y="123"/>
                </a:lnTo>
                <a:lnTo>
                  <a:pt x="860" y="123"/>
                </a:lnTo>
                <a:close/>
                <a:moveTo>
                  <a:pt x="1032" y="123"/>
                </a:moveTo>
                <a:lnTo>
                  <a:pt x="1136" y="0"/>
                </a:lnTo>
                <a:lnTo>
                  <a:pt x="1250" y="0"/>
                </a:lnTo>
                <a:lnTo>
                  <a:pt x="1146" y="123"/>
                </a:lnTo>
                <a:lnTo>
                  <a:pt x="1032" y="123"/>
                </a:lnTo>
                <a:close/>
              </a:path>
            </a:pathLst>
          </a:custGeom>
          <a:gradFill>
            <a:gsLst>
              <a:gs pos="29000">
                <a:srgbClr val="254FEB"/>
              </a:gs>
              <a:gs pos="100000">
                <a:srgbClr val="254FE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5" name="标题 1"/>
          <p:cNvSpPr txBox="1"/>
          <p:nvPr userDrawn="1">
            <p:custDataLst>
              <p:tags r:id="rId3"/>
            </p:custDataLst>
          </p:nvPr>
        </p:nvSpPr>
        <p:spPr>
          <a:xfrm>
            <a:off x="2316480" y="2591380"/>
            <a:ext cx="2661920" cy="838835"/>
          </a:xfrm>
          <a:prstGeom prst="rect">
            <a:avLst/>
          </a:prstGeom>
          <a:noFill/>
        </p:spPr>
        <p:txBody>
          <a:bodyPr vert="horz" wrap="square" lIns="9000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kumimoji="1" lang="en-US" altLang="zh-CN" sz="5400" b="1" cap="none" spc="0" dirty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Part 05</a:t>
            </a:r>
            <a:endParaRPr kumimoji="1" lang="en-US" altLang="zh-CN" sz="5400" b="1" cap="none" spc="0" dirty="0">
              <a:ln w="6600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" name="文本占位符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192421" y="2453241"/>
            <a:ext cx="4304799" cy="1115113"/>
          </a:xfrm>
        </p:spPr>
        <p:txBody>
          <a:bodyPr lIns="90000" anchor="ctr">
            <a:noAutofit/>
          </a:bodyPr>
          <a:lstStyle>
            <a:lvl1pPr marL="0" indent="0" algn="l">
              <a:buNone/>
              <a:defRPr sz="6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作品演示</a:t>
            </a:r>
            <a:endParaRPr kumimoji="1"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2330450" y="3770630"/>
            <a:ext cx="7531100" cy="972185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sz="140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单击编辑文本，文字是您思想的提炼，为了最终演示的良好效果，请尽量言简意赅的阐述观点</a:t>
            </a:r>
            <a:endParaRPr kumimoji="1"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61975" y="290195"/>
            <a:ext cx="11199495" cy="872490"/>
            <a:chOff x="885" y="457"/>
            <a:chExt cx="17637" cy="1374"/>
          </a:xfrm>
        </p:grpSpPr>
        <p:pic>
          <p:nvPicPr>
            <p:cNvPr id="13" name="图片 12" descr="赛题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rcRect b="24865"/>
            <a:stretch>
              <a:fillRect/>
            </a:stretch>
          </p:blipFill>
          <p:spPr>
            <a:xfrm>
              <a:off x="885" y="758"/>
              <a:ext cx="4711" cy="884"/>
            </a:xfrm>
            <a:prstGeom prst="rect">
              <a:avLst/>
            </a:prstGeom>
          </p:spPr>
        </p:pic>
        <p:pic>
          <p:nvPicPr>
            <p:cNvPr id="6" name="图片 5" descr="操作系统开源创新大赛-logo@2x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4742" y="457"/>
              <a:ext cx="3780" cy="137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仅标题"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媒体占位符 5"/>
          <p:cNvSpPr>
            <a:spLocks noGrp="1"/>
          </p:cNvSpPr>
          <p:nvPr>
            <p:ph type="media" sz="quarter" idx="15"/>
          </p:nvPr>
        </p:nvSpPr>
        <p:spPr>
          <a:xfrm>
            <a:off x="529218" y="1419861"/>
            <a:ext cx="11133563" cy="4648052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</a:lstStyle>
          <a:p>
            <a:endParaRPr kumimoji="1" lang="zh-CN" altLang="en-US"/>
          </a:p>
        </p:txBody>
      </p:sp>
      <p:sp>
        <p:nvSpPr>
          <p:cNvPr id="8" name="任意形状 24"/>
          <p:cNvSpPr/>
          <p:nvPr userDrawn="1">
            <p:custDataLst>
              <p:tags r:id="rId2"/>
            </p:custDataLst>
          </p:nvPr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100000">
                <a:srgbClr val="642FFF"/>
              </a:gs>
              <a:gs pos="0">
                <a:srgbClr val="254FE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9" name="图片 8" descr="/Users/mxy/Desktop/赛题-全黑.png赛题-全黑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-359" t="-1446" r="359" b="24894"/>
          <a:stretch>
            <a:fillRect/>
          </a:stretch>
        </p:blipFill>
        <p:spPr>
          <a:xfrm>
            <a:off x="8679815" y="480378"/>
            <a:ext cx="2832735" cy="531495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28955" y="522605"/>
            <a:ext cx="7624445" cy="491490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254FEB"/>
                </a:solidFill>
                <a:effectLst/>
                <a:latin typeface="+mj-ea"/>
                <a:ea typeface="+mj-ea"/>
                <a:cs typeface="+mj-ea"/>
              </a:defRPr>
            </a:lvl1pPr>
          </a:lstStyle>
          <a:p>
            <a:r>
              <a:rPr lang="en-US" altLang="zh-CN" dirty="0"/>
              <a:t>5.1 </a:t>
            </a:r>
            <a:r>
              <a:rPr lang="zh-CN" altLang="en-US" dirty="0"/>
              <a:t>作品演示播放</a:t>
            </a:r>
            <a:endParaRPr lang="zh-CN" altLang="en-US" dirty="0"/>
          </a:p>
        </p:txBody>
      </p:sp>
      <p:sp>
        <p:nvSpPr>
          <p:cNvPr id="10" name="任意多边形 9"/>
          <p:cNvSpPr/>
          <p:nvPr userDrawn="1">
            <p:custDataLst>
              <p:tags r:id="rId6"/>
            </p:custDataLst>
          </p:nvPr>
        </p:nvSpPr>
        <p:spPr>
          <a:xfrm>
            <a:off x="589280" y="1022985"/>
            <a:ext cx="793750" cy="78105"/>
          </a:xfrm>
          <a:custGeom>
            <a:avLst/>
            <a:gdLst>
              <a:gd name="adj" fmla="val 84552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250" h="123">
                <a:moveTo>
                  <a:pt x="0" y="123"/>
                </a:moveTo>
                <a:lnTo>
                  <a:pt x="104" y="0"/>
                </a:lnTo>
                <a:lnTo>
                  <a:pt x="218" y="0"/>
                </a:lnTo>
                <a:lnTo>
                  <a:pt x="114" y="123"/>
                </a:lnTo>
                <a:lnTo>
                  <a:pt x="0" y="123"/>
                </a:lnTo>
                <a:close/>
                <a:moveTo>
                  <a:pt x="172" y="123"/>
                </a:moveTo>
                <a:lnTo>
                  <a:pt x="276" y="0"/>
                </a:lnTo>
                <a:lnTo>
                  <a:pt x="390" y="0"/>
                </a:lnTo>
                <a:lnTo>
                  <a:pt x="286" y="123"/>
                </a:lnTo>
                <a:lnTo>
                  <a:pt x="172" y="123"/>
                </a:lnTo>
                <a:close/>
                <a:moveTo>
                  <a:pt x="344" y="123"/>
                </a:moveTo>
                <a:lnTo>
                  <a:pt x="448" y="0"/>
                </a:lnTo>
                <a:lnTo>
                  <a:pt x="562" y="0"/>
                </a:lnTo>
                <a:lnTo>
                  <a:pt x="458" y="123"/>
                </a:lnTo>
                <a:lnTo>
                  <a:pt x="344" y="123"/>
                </a:lnTo>
                <a:close/>
                <a:moveTo>
                  <a:pt x="516" y="123"/>
                </a:moveTo>
                <a:lnTo>
                  <a:pt x="620" y="0"/>
                </a:lnTo>
                <a:lnTo>
                  <a:pt x="734" y="0"/>
                </a:lnTo>
                <a:lnTo>
                  <a:pt x="630" y="123"/>
                </a:lnTo>
                <a:lnTo>
                  <a:pt x="516" y="123"/>
                </a:lnTo>
                <a:close/>
                <a:moveTo>
                  <a:pt x="688" y="123"/>
                </a:moveTo>
                <a:lnTo>
                  <a:pt x="792" y="0"/>
                </a:lnTo>
                <a:lnTo>
                  <a:pt x="906" y="0"/>
                </a:lnTo>
                <a:lnTo>
                  <a:pt x="802" y="123"/>
                </a:lnTo>
                <a:lnTo>
                  <a:pt x="688" y="123"/>
                </a:lnTo>
                <a:close/>
                <a:moveTo>
                  <a:pt x="860" y="123"/>
                </a:moveTo>
                <a:lnTo>
                  <a:pt x="964" y="0"/>
                </a:lnTo>
                <a:lnTo>
                  <a:pt x="1078" y="0"/>
                </a:lnTo>
                <a:lnTo>
                  <a:pt x="974" y="123"/>
                </a:lnTo>
                <a:lnTo>
                  <a:pt x="860" y="123"/>
                </a:lnTo>
                <a:close/>
                <a:moveTo>
                  <a:pt x="1032" y="123"/>
                </a:moveTo>
                <a:lnTo>
                  <a:pt x="1136" y="0"/>
                </a:lnTo>
                <a:lnTo>
                  <a:pt x="1250" y="0"/>
                </a:lnTo>
                <a:lnTo>
                  <a:pt x="1146" y="123"/>
                </a:lnTo>
                <a:lnTo>
                  <a:pt x="1032" y="123"/>
                </a:lnTo>
                <a:close/>
              </a:path>
            </a:pathLst>
          </a:custGeom>
          <a:gradFill>
            <a:gsLst>
              <a:gs pos="29000">
                <a:srgbClr val="254FEB"/>
              </a:gs>
              <a:gs pos="100000">
                <a:srgbClr val="254FE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2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43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37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1157605" y="1861820"/>
            <a:ext cx="9876790" cy="175895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6000" b="1" i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kumimoji="1" lang="zh-CN" altLang="en-US" dirty="0"/>
              <a:t>单击此处编辑结束语</a:t>
            </a:r>
            <a:endParaRPr kumimoji="1" lang="zh-CN" altLang="en-US" dirty="0"/>
          </a:p>
        </p:txBody>
      </p:sp>
      <p:sp>
        <p:nvSpPr>
          <p:cNvPr id="3" name="文本占位符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099050" y="3915410"/>
            <a:ext cx="3398520" cy="290195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编辑单位</a:t>
            </a:r>
            <a:r>
              <a:rPr kumimoji="1" lang="en-US" altLang="zh-CN" dirty="0"/>
              <a:t>/</a:t>
            </a:r>
            <a:r>
              <a:rPr kumimoji="1" lang="zh-CN" altLang="en-US" dirty="0"/>
              <a:t>高校名称（没有填无）</a:t>
            </a:r>
            <a:endParaRPr kumimoji="1" lang="zh-CN" altLang="en-US" dirty="0"/>
          </a:p>
        </p:txBody>
      </p:sp>
      <p:sp>
        <p:nvSpPr>
          <p:cNvPr id="2" name="文本占位符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099050" y="4277995"/>
            <a:ext cx="3398520" cy="290195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编辑队伍名称</a:t>
            </a:r>
            <a:endParaRPr kumimoji="1" lang="zh-CN" altLang="en-US" dirty="0"/>
          </a:p>
        </p:txBody>
      </p:sp>
      <p:sp>
        <p:nvSpPr>
          <p:cNvPr id="6" name="文本占位符 9"/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5099050" y="4640580"/>
            <a:ext cx="3398520" cy="290195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编辑队员名称</a:t>
            </a:r>
            <a:endParaRPr kumimoji="1" lang="zh-CN" altLang="en-US" dirty="0"/>
          </a:p>
        </p:txBody>
      </p:sp>
      <p:sp>
        <p:nvSpPr>
          <p:cNvPr id="7" name="文本占位符 9"/>
          <p:cNvSpPr>
            <a:spLocks noGrp="1"/>
          </p:cNvSpPr>
          <p:nvPr>
            <p:ph type="body" sz="quarter" idx="18" hasCustomPrompt="1"/>
            <p:custDataLst>
              <p:tags r:id="rId7"/>
            </p:custDataLst>
          </p:nvPr>
        </p:nvSpPr>
        <p:spPr>
          <a:xfrm>
            <a:off x="5099050" y="5003800"/>
            <a:ext cx="3398520" cy="290195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编辑老师名称（没有填无）</a:t>
            </a:r>
            <a:endParaRPr kumimoji="1" lang="zh-CN" altLang="en-US" dirty="0"/>
          </a:p>
        </p:txBody>
      </p:sp>
      <p:sp>
        <p:nvSpPr>
          <p:cNvPr id="8" name="文本占位符 9"/>
          <p:cNvSpPr>
            <a:spLocks noGrp="1"/>
          </p:cNvSpPr>
          <p:nvPr>
            <p:ph type="body" sz="quarter" idx="20" hasCustomPrompt="1"/>
            <p:custDataLst>
              <p:tags r:id="rId8"/>
            </p:custDataLst>
          </p:nvPr>
        </p:nvSpPr>
        <p:spPr>
          <a:xfrm>
            <a:off x="5099050" y="5367655"/>
            <a:ext cx="3398520" cy="290195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编辑完成日期</a:t>
            </a:r>
            <a:endParaRPr kumimoji="1" lang="zh-CN" altLang="en-US" dirty="0"/>
          </a:p>
        </p:txBody>
      </p:sp>
      <p:sp>
        <p:nvSpPr>
          <p:cNvPr id="9" name="文本占位符 9"/>
          <p:cNvSpPr>
            <a:spLocks noGrp="1"/>
          </p:cNvSpPr>
          <p:nvPr>
            <p:ph type="body" sz="quarter" idx="21" hasCustomPrompt="1"/>
            <p:custDataLst>
              <p:tags r:id="rId9"/>
            </p:custDataLst>
          </p:nvPr>
        </p:nvSpPr>
        <p:spPr>
          <a:xfrm>
            <a:off x="3937218" y="3915169"/>
            <a:ext cx="1161805" cy="290369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组织名称：</a:t>
            </a:r>
            <a:endParaRPr kumimoji="1" lang="zh-CN" alt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22" hasCustomPrompt="1"/>
            <p:custDataLst>
              <p:tags r:id="rId10"/>
            </p:custDataLst>
          </p:nvPr>
        </p:nvSpPr>
        <p:spPr>
          <a:xfrm>
            <a:off x="3937218" y="4278079"/>
            <a:ext cx="1161805" cy="290369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参赛团队：</a:t>
            </a:r>
            <a:endParaRPr kumimoji="1"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3" hasCustomPrompt="1"/>
            <p:custDataLst>
              <p:tags r:id="rId11"/>
            </p:custDataLst>
          </p:nvPr>
        </p:nvSpPr>
        <p:spPr>
          <a:xfrm>
            <a:off x="3937218" y="4640427"/>
            <a:ext cx="1161805" cy="29037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团队成员：</a:t>
            </a:r>
            <a:endParaRPr kumimoji="1" lang="zh-CN" altLang="en-US" dirty="0"/>
          </a:p>
        </p:txBody>
      </p:sp>
      <p:sp>
        <p:nvSpPr>
          <p:cNvPr id="12" name="文本占位符 9"/>
          <p:cNvSpPr>
            <a:spLocks noGrp="1"/>
          </p:cNvSpPr>
          <p:nvPr>
            <p:ph type="body" sz="quarter" idx="24" hasCustomPrompt="1"/>
            <p:custDataLst>
              <p:tags r:id="rId12"/>
            </p:custDataLst>
          </p:nvPr>
        </p:nvSpPr>
        <p:spPr>
          <a:xfrm>
            <a:off x="3937218" y="5004051"/>
            <a:ext cx="1161805" cy="290370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指导老师：</a:t>
            </a:r>
            <a:endParaRPr kumimoji="1" lang="zh-CN" altLang="en-US" dirty="0"/>
          </a:p>
        </p:txBody>
      </p:sp>
      <p:sp>
        <p:nvSpPr>
          <p:cNvPr id="13" name="文本占位符 9"/>
          <p:cNvSpPr>
            <a:spLocks noGrp="1"/>
          </p:cNvSpPr>
          <p:nvPr>
            <p:ph type="body" sz="quarter" idx="25" hasCustomPrompt="1"/>
            <p:custDataLst>
              <p:tags r:id="rId13"/>
            </p:custDataLst>
          </p:nvPr>
        </p:nvSpPr>
        <p:spPr>
          <a:xfrm>
            <a:off x="3937218" y="5367675"/>
            <a:ext cx="1161805" cy="290371"/>
          </a:xfrm>
        </p:spPr>
        <p:txBody>
          <a:bodyPr anchor="t"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 sz="2000">
                <a:latin typeface="+mj-ea"/>
                <a:ea typeface="+mj-ea"/>
              </a:defRPr>
            </a:lvl2pPr>
            <a:lvl3pPr>
              <a:defRPr sz="2000">
                <a:latin typeface="+mj-ea"/>
                <a:ea typeface="+mj-ea"/>
              </a:defRPr>
            </a:lvl3pPr>
            <a:lvl4pPr>
              <a:defRPr sz="2000">
                <a:latin typeface="+mj-ea"/>
                <a:ea typeface="+mj-ea"/>
              </a:defRPr>
            </a:lvl4pPr>
            <a:lvl5pPr>
              <a:defRPr sz="2000">
                <a:latin typeface="+mj-ea"/>
                <a:ea typeface="+mj-ea"/>
              </a:defRPr>
            </a:lvl5pPr>
          </a:lstStyle>
          <a:p>
            <a:pPr lvl="0"/>
            <a:r>
              <a:rPr kumimoji="1" lang="zh-CN" altLang="en-US" dirty="0"/>
              <a:t>完成日期：</a:t>
            </a:r>
            <a:endParaRPr kumimoji="1"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561975" y="290195"/>
            <a:ext cx="11199495" cy="872490"/>
            <a:chOff x="885" y="457"/>
            <a:chExt cx="17637" cy="1374"/>
          </a:xfrm>
        </p:grpSpPr>
        <p:pic>
          <p:nvPicPr>
            <p:cNvPr id="14" name="图片 13" descr="赛题"/>
            <p:cNvPicPr>
              <a:picLocks noChangeAspect="1"/>
            </p:cNvPicPr>
            <p:nvPr userDrawn="1">
              <p:custDataLst>
                <p:tags r:id="rId14"/>
              </p:custDataLst>
            </p:nvPr>
          </p:nvPicPr>
          <p:blipFill>
            <a:blip r:embed="rId15"/>
            <a:srcRect b="24865"/>
            <a:stretch>
              <a:fillRect/>
            </a:stretch>
          </p:blipFill>
          <p:spPr>
            <a:xfrm>
              <a:off x="885" y="758"/>
              <a:ext cx="4711" cy="884"/>
            </a:xfrm>
            <a:prstGeom prst="rect">
              <a:avLst/>
            </a:prstGeom>
          </p:spPr>
        </p:pic>
        <p:pic>
          <p:nvPicPr>
            <p:cNvPr id="15" name="图片 14" descr="操作系统开源创新大赛-logo@2x"/>
            <p:cNvPicPr>
              <a:picLocks noChangeAspect="1"/>
            </p:cNvPicPr>
            <p:nvPr userDrawn="1"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4742" y="457"/>
              <a:ext cx="3780" cy="137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grpSp>
        <p:nvGrpSpPr>
          <p:cNvPr id="105" name="组合 104"/>
          <p:cNvGrpSpPr/>
          <p:nvPr userDrawn="1"/>
        </p:nvGrpSpPr>
        <p:grpSpPr>
          <a:xfrm>
            <a:off x="364475" y="2361991"/>
            <a:ext cx="4978706" cy="1729076"/>
            <a:chOff x="342441" y="2221843"/>
            <a:chExt cx="4978706" cy="1729076"/>
          </a:xfrm>
        </p:grpSpPr>
        <p:sp>
          <p:nvSpPr>
            <p:cNvPr id="107" name="标题 1"/>
            <p:cNvSpPr txBox="1"/>
            <p:nvPr userDrawn="1">
              <p:custDataLst>
                <p:tags r:id="rId2"/>
              </p:custDataLst>
            </p:nvPr>
          </p:nvSpPr>
          <p:spPr>
            <a:xfrm>
              <a:off x="1168706" y="3243360"/>
              <a:ext cx="3326176" cy="70755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2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en-US" altLang="zh-CN" sz="4000" dirty="0">
                  <a:solidFill>
                    <a:schemeClr val="tx2">
                      <a:lumMod val="20000"/>
                      <a:lumOff val="80000"/>
                      <a:alpha val="30000"/>
                    </a:schemeClr>
                  </a:solidFill>
                </a:rPr>
                <a:t>CONTENTS</a:t>
              </a:r>
              <a:endParaRPr kumimoji="1" lang="en-US" altLang="zh-CN" sz="4000" dirty="0">
                <a:solidFill>
                  <a:schemeClr val="tx2">
                    <a:lumMod val="20000"/>
                    <a:lumOff val="80000"/>
                    <a:alpha val="30000"/>
                  </a:schemeClr>
                </a:solidFill>
              </a:endParaRPr>
            </a:p>
          </p:txBody>
        </p:sp>
        <p:sp>
          <p:nvSpPr>
            <p:cNvPr id="112" name="标题 1"/>
            <p:cNvSpPr txBox="1"/>
            <p:nvPr userDrawn="1">
              <p:custDataLst>
                <p:tags r:id="rId3"/>
              </p:custDataLst>
            </p:nvPr>
          </p:nvSpPr>
          <p:spPr>
            <a:xfrm>
              <a:off x="342441" y="2221843"/>
              <a:ext cx="4978706" cy="102151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b="1" kern="1200">
                  <a:solidFill>
                    <a:schemeClr val="tx2">
                      <a:lumMod val="5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6600" dirty="0">
                  <a:solidFill>
                    <a:srgbClr val="080A12"/>
                  </a:solidFill>
                </a:rPr>
                <a:t>目录</a:t>
              </a:r>
              <a:endParaRPr kumimoji="1" lang="zh-CN" altLang="en-US" sz="6600" dirty="0">
                <a:solidFill>
                  <a:srgbClr val="080A12"/>
                </a:solidFill>
              </a:endParaRPr>
            </a:p>
          </p:txBody>
        </p:sp>
      </p:grpSp>
      <p:grpSp>
        <p:nvGrpSpPr>
          <p:cNvPr id="139" name="组合 138"/>
          <p:cNvGrpSpPr/>
          <p:nvPr userDrawn="1"/>
        </p:nvGrpSpPr>
        <p:grpSpPr>
          <a:xfrm>
            <a:off x="330200" y="2410460"/>
            <a:ext cx="11532870" cy="2037715"/>
            <a:chOff x="458" y="4120"/>
            <a:chExt cx="18162" cy="3209"/>
          </a:xfrm>
        </p:grpSpPr>
        <p:sp>
          <p:nvSpPr>
            <p:cNvPr id="136" name="- UKYLINOS -"/>
            <p:cNvSpPr txBox="1"/>
            <p:nvPr userDrawn="1">
              <p:custDataLst>
                <p:tags r:id="rId4"/>
              </p:custDataLst>
            </p:nvPr>
          </p:nvSpPr>
          <p:spPr>
            <a:xfrm rot="16200000">
              <a:off x="-946" y="5523"/>
              <a:ext cx="3209" cy="40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3" tIns="50803" rIns="50803" bIns="50803" anchor="ctr">
              <a:spAutoFit/>
            </a:bodyPr>
            <a:lstStyle>
              <a:lvl1pPr>
                <a:defRPr sz="1600" spc="400">
                  <a:solidFill>
                    <a:srgbClr val="323232"/>
                  </a:solidFill>
                </a:defRPr>
              </a:lvl1pPr>
            </a:lstStyle>
            <a:p>
              <a:pPr algn="dist"/>
              <a:r>
                <a:rPr sz="1000" dirty="0">
                  <a:latin typeface="+mn-lt"/>
                  <a:ea typeface="+mn-ea"/>
                  <a:cs typeface="Helvetica Neue Bold" panose="02000503000000020004" charset="0"/>
                  <a:sym typeface="+mn-ea"/>
                </a:rPr>
                <a:t>-</a:t>
              </a:r>
              <a:r>
                <a:rPr lang="en-US" sz="1000" dirty="0">
                  <a:latin typeface="+mn-lt"/>
                  <a:ea typeface="+mn-ea"/>
                  <a:cs typeface="Helvetica Neue Bold" panose="02000503000000020004" charset="0"/>
                  <a:sym typeface="+mn-ea"/>
                </a:rPr>
                <a:t>OPENKYLIN</a:t>
              </a:r>
              <a:r>
                <a:rPr sz="1000" dirty="0">
                  <a:latin typeface="+mn-lt"/>
                  <a:ea typeface="+mn-ea"/>
                  <a:cs typeface="Helvetica Neue Bold" panose="02000503000000020004" charset="0"/>
                  <a:sym typeface="+mn-ea"/>
                </a:rPr>
                <a:t>-</a:t>
              </a:r>
              <a:endParaRPr sz="1000" dirty="0">
                <a:latin typeface="+mn-lt"/>
                <a:ea typeface="+mn-ea"/>
              </a:endParaRPr>
            </a:p>
          </p:txBody>
        </p:sp>
        <p:sp>
          <p:nvSpPr>
            <p:cNvPr id="138" name="- UKYLINOS -"/>
            <p:cNvSpPr txBox="1"/>
            <p:nvPr userDrawn="1">
              <p:custDataLst>
                <p:tags r:id="rId5"/>
              </p:custDataLst>
            </p:nvPr>
          </p:nvSpPr>
          <p:spPr>
            <a:xfrm rot="16200000">
              <a:off x="16814" y="5523"/>
              <a:ext cx="3209" cy="40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50803" tIns="50803" rIns="50803" bIns="50803" anchor="ctr">
              <a:spAutoFit/>
            </a:bodyPr>
            <a:lstStyle>
              <a:lvl1pPr>
                <a:defRPr sz="1600" spc="400">
                  <a:solidFill>
                    <a:srgbClr val="323232"/>
                  </a:solidFill>
                </a:defRPr>
              </a:lvl1pPr>
            </a:lstStyle>
            <a:p>
              <a:pPr algn="dist"/>
              <a:r>
                <a:rPr sz="1000" dirty="0">
                  <a:latin typeface="+mn-lt"/>
                  <a:ea typeface="+mn-ea"/>
                  <a:cs typeface="Helvetica Neue Bold" panose="02000503000000020004" charset="0"/>
                  <a:sym typeface="+mn-ea"/>
                </a:rPr>
                <a:t>-</a:t>
              </a:r>
              <a:r>
                <a:rPr lang="en-US" sz="1000" dirty="0">
                  <a:latin typeface="+mn-lt"/>
                  <a:ea typeface="+mn-ea"/>
                  <a:cs typeface="Helvetica Neue Bold" panose="02000503000000020004" charset="0"/>
                  <a:sym typeface="+mn-ea"/>
                </a:rPr>
                <a:t>OPENKYLIN</a:t>
              </a:r>
              <a:r>
                <a:rPr sz="1000" dirty="0">
                  <a:latin typeface="+mn-lt"/>
                  <a:ea typeface="+mn-ea"/>
                  <a:cs typeface="Helvetica Neue Bold" panose="02000503000000020004" charset="0"/>
                  <a:sym typeface="+mn-ea"/>
                </a:rPr>
                <a:t>-</a:t>
              </a:r>
              <a:endParaRPr sz="1000" dirty="0">
                <a:latin typeface="+mn-lt"/>
                <a:ea typeface="+mn-ea"/>
              </a:endParaRPr>
            </a:p>
          </p:txBody>
        </p:sp>
      </p:grpSp>
      <p:grpSp>
        <p:nvGrpSpPr>
          <p:cNvPr id="6" name="组合 5"/>
          <p:cNvGrpSpPr/>
          <p:nvPr userDrawn="1"/>
        </p:nvGrpSpPr>
        <p:grpSpPr>
          <a:xfrm>
            <a:off x="504190" y="290195"/>
            <a:ext cx="11007725" cy="906780"/>
            <a:chOff x="794" y="457"/>
            <a:chExt cx="17335" cy="1428"/>
          </a:xfrm>
        </p:grpSpPr>
        <p:pic>
          <p:nvPicPr>
            <p:cNvPr id="7" name="图片 6" descr="/Users/mxy/Desktop/赛题-全黑.png赛题-全黑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rcRect l="-359" t="-1446" r="359" b="24894"/>
            <a:stretch>
              <a:fillRect/>
            </a:stretch>
          </p:blipFill>
          <p:spPr>
            <a:xfrm>
              <a:off x="13669" y="757"/>
              <a:ext cx="4461" cy="837"/>
            </a:xfrm>
            <a:prstGeom prst="rect">
              <a:avLst/>
            </a:prstGeom>
          </p:spPr>
        </p:pic>
        <p:pic>
          <p:nvPicPr>
            <p:cNvPr id="8" name="图片 7" descr="操作系统开源创新大赛-logo@2x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794" y="457"/>
              <a:ext cx="3925" cy="142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28" name="标题 1"/>
          <p:cNvSpPr txBox="1"/>
          <p:nvPr userDrawn="1"/>
        </p:nvSpPr>
        <p:spPr>
          <a:xfrm>
            <a:off x="2316480" y="2591380"/>
            <a:ext cx="2661920" cy="838835"/>
          </a:xfrm>
          <a:prstGeom prst="rect">
            <a:avLst/>
          </a:prstGeom>
          <a:noFill/>
        </p:spPr>
        <p:txBody>
          <a:bodyPr vert="horz" wrap="square" lIns="9000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kumimoji="1" lang="en-US" altLang="zh-CN" sz="5400" b="1" cap="none" spc="0" dirty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Part 01</a:t>
            </a:r>
            <a:endParaRPr kumimoji="1" lang="en-US" altLang="zh-CN" sz="5400" b="1" cap="none" spc="0" dirty="0">
              <a:ln w="6600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9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5192421" y="2453241"/>
            <a:ext cx="4304799" cy="1115113"/>
          </a:xfrm>
        </p:spPr>
        <p:txBody>
          <a:bodyPr lIns="90000" anchor="ctr">
            <a:noAutofit/>
          </a:bodyPr>
          <a:lstStyle>
            <a:lvl1pPr marL="0" indent="0" algn="l">
              <a:buNone/>
              <a:defRPr sz="6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项目介绍</a:t>
            </a:r>
            <a:endParaRPr kumimoji="1" lang="zh-CN" altLang="en-US" dirty="0"/>
          </a:p>
        </p:txBody>
      </p:sp>
      <p:sp>
        <p:nvSpPr>
          <p:cNvPr id="42" name="文本占位符 41"/>
          <p:cNvSpPr>
            <a:spLocks noGrp="1"/>
          </p:cNvSpPr>
          <p:nvPr>
            <p:ph type="body" sz="quarter" idx="14" hasCustomPrompt="1"/>
          </p:nvPr>
        </p:nvSpPr>
        <p:spPr>
          <a:xfrm>
            <a:off x="2330450" y="3770630"/>
            <a:ext cx="7531100" cy="972185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sz="140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单击编辑文本，文字是您思想的提炼，为了最终演示的良好效果，请尽量言简意赅的阐述观点</a:t>
            </a:r>
            <a:endParaRPr kumimoji="1"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61975" y="290195"/>
            <a:ext cx="11199495" cy="872490"/>
            <a:chOff x="885" y="457"/>
            <a:chExt cx="17637" cy="1374"/>
          </a:xfrm>
        </p:grpSpPr>
        <p:pic>
          <p:nvPicPr>
            <p:cNvPr id="13" name="图片 12" descr="赛题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 b="24865"/>
            <a:stretch>
              <a:fillRect/>
            </a:stretch>
          </p:blipFill>
          <p:spPr>
            <a:xfrm>
              <a:off x="885" y="758"/>
              <a:ext cx="4711" cy="884"/>
            </a:xfrm>
            <a:prstGeom prst="rect">
              <a:avLst/>
            </a:prstGeom>
          </p:spPr>
        </p:pic>
        <p:pic>
          <p:nvPicPr>
            <p:cNvPr id="6" name="图片 5" descr="操作系统开源创新大赛-logo@2x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14742" y="457"/>
              <a:ext cx="3780" cy="137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25" name="任意形状 24"/>
          <p:cNvSpPr/>
          <p:nvPr userDrawn="1">
            <p:custDataLst>
              <p:tags r:id="rId2"/>
            </p:custDataLst>
          </p:nvPr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100000">
                <a:srgbClr val="642FFF"/>
              </a:gs>
              <a:gs pos="0">
                <a:srgbClr val="254FE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7" name="图片 6" descr="/Users/mxy/Desktop/赛题-全黑.png赛题-全黑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-359" t="-1446" r="359" b="24894"/>
          <a:stretch>
            <a:fillRect/>
          </a:stretch>
        </p:blipFill>
        <p:spPr>
          <a:xfrm>
            <a:off x="8679815" y="480378"/>
            <a:ext cx="2832735" cy="531495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28955" y="522605"/>
            <a:ext cx="7624445" cy="491490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254FEB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en-US" altLang="zh-CN" dirty="0"/>
              <a:t>1.1 </a:t>
            </a:r>
            <a:r>
              <a:rPr lang="zh-CN" altLang="en-US" dirty="0"/>
              <a:t>设计背景</a:t>
            </a:r>
            <a:endParaRPr lang="zh-CN" altLang="en-US" dirty="0"/>
          </a:p>
        </p:txBody>
      </p:sp>
      <p:sp>
        <p:nvSpPr>
          <p:cNvPr id="8" name="任意多边形 7"/>
          <p:cNvSpPr/>
          <p:nvPr userDrawn="1">
            <p:custDataLst>
              <p:tags r:id="rId6"/>
            </p:custDataLst>
          </p:nvPr>
        </p:nvSpPr>
        <p:spPr>
          <a:xfrm>
            <a:off x="589280" y="1022985"/>
            <a:ext cx="793750" cy="78105"/>
          </a:xfrm>
          <a:custGeom>
            <a:avLst/>
            <a:gdLst>
              <a:gd name="adj" fmla="val 84552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250" h="123">
                <a:moveTo>
                  <a:pt x="0" y="123"/>
                </a:moveTo>
                <a:lnTo>
                  <a:pt x="104" y="0"/>
                </a:lnTo>
                <a:lnTo>
                  <a:pt x="218" y="0"/>
                </a:lnTo>
                <a:lnTo>
                  <a:pt x="114" y="123"/>
                </a:lnTo>
                <a:lnTo>
                  <a:pt x="0" y="123"/>
                </a:lnTo>
                <a:close/>
                <a:moveTo>
                  <a:pt x="172" y="123"/>
                </a:moveTo>
                <a:lnTo>
                  <a:pt x="276" y="0"/>
                </a:lnTo>
                <a:lnTo>
                  <a:pt x="390" y="0"/>
                </a:lnTo>
                <a:lnTo>
                  <a:pt x="286" y="123"/>
                </a:lnTo>
                <a:lnTo>
                  <a:pt x="172" y="123"/>
                </a:lnTo>
                <a:close/>
                <a:moveTo>
                  <a:pt x="344" y="123"/>
                </a:moveTo>
                <a:lnTo>
                  <a:pt x="448" y="0"/>
                </a:lnTo>
                <a:lnTo>
                  <a:pt x="562" y="0"/>
                </a:lnTo>
                <a:lnTo>
                  <a:pt x="458" y="123"/>
                </a:lnTo>
                <a:lnTo>
                  <a:pt x="344" y="123"/>
                </a:lnTo>
                <a:close/>
                <a:moveTo>
                  <a:pt x="516" y="123"/>
                </a:moveTo>
                <a:lnTo>
                  <a:pt x="620" y="0"/>
                </a:lnTo>
                <a:lnTo>
                  <a:pt x="734" y="0"/>
                </a:lnTo>
                <a:lnTo>
                  <a:pt x="630" y="123"/>
                </a:lnTo>
                <a:lnTo>
                  <a:pt x="516" y="123"/>
                </a:lnTo>
                <a:close/>
                <a:moveTo>
                  <a:pt x="688" y="123"/>
                </a:moveTo>
                <a:lnTo>
                  <a:pt x="792" y="0"/>
                </a:lnTo>
                <a:lnTo>
                  <a:pt x="906" y="0"/>
                </a:lnTo>
                <a:lnTo>
                  <a:pt x="802" y="123"/>
                </a:lnTo>
                <a:lnTo>
                  <a:pt x="688" y="123"/>
                </a:lnTo>
                <a:close/>
                <a:moveTo>
                  <a:pt x="860" y="123"/>
                </a:moveTo>
                <a:lnTo>
                  <a:pt x="964" y="0"/>
                </a:lnTo>
                <a:lnTo>
                  <a:pt x="1078" y="0"/>
                </a:lnTo>
                <a:lnTo>
                  <a:pt x="974" y="123"/>
                </a:lnTo>
                <a:lnTo>
                  <a:pt x="860" y="123"/>
                </a:lnTo>
                <a:close/>
                <a:moveTo>
                  <a:pt x="1032" y="123"/>
                </a:moveTo>
                <a:lnTo>
                  <a:pt x="1136" y="0"/>
                </a:lnTo>
                <a:lnTo>
                  <a:pt x="1250" y="0"/>
                </a:lnTo>
                <a:lnTo>
                  <a:pt x="1146" y="123"/>
                </a:lnTo>
                <a:lnTo>
                  <a:pt x="1032" y="123"/>
                </a:lnTo>
                <a:close/>
              </a:path>
            </a:pathLst>
          </a:custGeom>
          <a:gradFill>
            <a:gsLst>
              <a:gs pos="29000">
                <a:srgbClr val="254FEB"/>
              </a:gs>
              <a:gs pos="100000">
                <a:srgbClr val="254FE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任意形状 24"/>
          <p:cNvSpPr/>
          <p:nvPr userDrawn="1">
            <p:custDataLst>
              <p:tags r:id="rId2"/>
            </p:custDataLst>
          </p:nvPr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100000">
                <a:srgbClr val="642FFF"/>
              </a:gs>
              <a:gs pos="0">
                <a:srgbClr val="254FE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8" name="图片 7" descr="/Users/mxy/Desktop/赛题-全黑.png赛题-全黑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-359" t="-1446" r="359" b="24894"/>
          <a:stretch>
            <a:fillRect/>
          </a:stretch>
        </p:blipFill>
        <p:spPr>
          <a:xfrm>
            <a:off x="8679815" y="480378"/>
            <a:ext cx="2832735" cy="531495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28955" y="522605"/>
            <a:ext cx="7624445" cy="491490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254FEB"/>
                </a:solidFill>
                <a:effectLst/>
                <a:latin typeface="+mj-ea"/>
                <a:ea typeface="+mj-ea"/>
                <a:cs typeface="+mj-ea"/>
              </a:defRPr>
            </a:lvl1pPr>
          </a:lstStyle>
          <a:p>
            <a:r>
              <a:rPr lang="en-US" altLang="zh-CN" dirty="0"/>
              <a:t>1.2 </a:t>
            </a:r>
            <a:r>
              <a:rPr lang="zh-CN" altLang="en-US" dirty="0"/>
              <a:t>设计目标</a:t>
            </a:r>
            <a:endParaRPr lang="zh-CN" altLang="en-US" dirty="0"/>
          </a:p>
        </p:txBody>
      </p:sp>
      <p:sp>
        <p:nvSpPr>
          <p:cNvPr id="10" name="任意多边形 9"/>
          <p:cNvSpPr/>
          <p:nvPr userDrawn="1">
            <p:custDataLst>
              <p:tags r:id="rId6"/>
            </p:custDataLst>
          </p:nvPr>
        </p:nvSpPr>
        <p:spPr>
          <a:xfrm>
            <a:off x="589280" y="1022985"/>
            <a:ext cx="793750" cy="78105"/>
          </a:xfrm>
          <a:custGeom>
            <a:avLst/>
            <a:gdLst>
              <a:gd name="adj" fmla="val 84552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250" h="123">
                <a:moveTo>
                  <a:pt x="0" y="123"/>
                </a:moveTo>
                <a:lnTo>
                  <a:pt x="104" y="0"/>
                </a:lnTo>
                <a:lnTo>
                  <a:pt x="218" y="0"/>
                </a:lnTo>
                <a:lnTo>
                  <a:pt x="114" y="123"/>
                </a:lnTo>
                <a:lnTo>
                  <a:pt x="0" y="123"/>
                </a:lnTo>
                <a:close/>
                <a:moveTo>
                  <a:pt x="172" y="123"/>
                </a:moveTo>
                <a:lnTo>
                  <a:pt x="276" y="0"/>
                </a:lnTo>
                <a:lnTo>
                  <a:pt x="390" y="0"/>
                </a:lnTo>
                <a:lnTo>
                  <a:pt x="286" y="123"/>
                </a:lnTo>
                <a:lnTo>
                  <a:pt x="172" y="123"/>
                </a:lnTo>
                <a:close/>
                <a:moveTo>
                  <a:pt x="344" y="123"/>
                </a:moveTo>
                <a:lnTo>
                  <a:pt x="448" y="0"/>
                </a:lnTo>
                <a:lnTo>
                  <a:pt x="562" y="0"/>
                </a:lnTo>
                <a:lnTo>
                  <a:pt x="458" y="123"/>
                </a:lnTo>
                <a:lnTo>
                  <a:pt x="344" y="123"/>
                </a:lnTo>
                <a:close/>
                <a:moveTo>
                  <a:pt x="516" y="123"/>
                </a:moveTo>
                <a:lnTo>
                  <a:pt x="620" y="0"/>
                </a:lnTo>
                <a:lnTo>
                  <a:pt x="734" y="0"/>
                </a:lnTo>
                <a:lnTo>
                  <a:pt x="630" y="123"/>
                </a:lnTo>
                <a:lnTo>
                  <a:pt x="516" y="123"/>
                </a:lnTo>
                <a:close/>
                <a:moveTo>
                  <a:pt x="688" y="123"/>
                </a:moveTo>
                <a:lnTo>
                  <a:pt x="792" y="0"/>
                </a:lnTo>
                <a:lnTo>
                  <a:pt x="906" y="0"/>
                </a:lnTo>
                <a:lnTo>
                  <a:pt x="802" y="123"/>
                </a:lnTo>
                <a:lnTo>
                  <a:pt x="688" y="123"/>
                </a:lnTo>
                <a:close/>
                <a:moveTo>
                  <a:pt x="860" y="123"/>
                </a:moveTo>
                <a:lnTo>
                  <a:pt x="964" y="0"/>
                </a:lnTo>
                <a:lnTo>
                  <a:pt x="1078" y="0"/>
                </a:lnTo>
                <a:lnTo>
                  <a:pt x="974" y="123"/>
                </a:lnTo>
                <a:lnTo>
                  <a:pt x="860" y="123"/>
                </a:lnTo>
                <a:close/>
                <a:moveTo>
                  <a:pt x="1032" y="123"/>
                </a:moveTo>
                <a:lnTo>
                  <a:pt x="1136" y="0"/>
                </a:lnTo>
                <a:lnTo>
                  <a:pt x="1250" y="0"/>
                </a:lnTo>
                <a:lnTo>
                  <a:pt x="1146" y="123"/>
                </a:lnTo>
                <a:lnTo>
                  <a:pt x="1032" y="123"/>
                </a:lnTo>
                <a:close/>
              </a:path>
            </a:pathLst>
          </a:custGeom>
          <a:gradFill>
            <a:gsLst>
              <a:gs pos="29000">
                <a:srgbClr val="254FEB"/>
              </a:gs>
              <a:gs pos="100000">
                <a:srgbClr val="254FE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任意形状 24"/>
          <p:cNvSpPr/>
          <p:nvPr userDrawn="1">
            <p:custDataLst>
              <p:tags r:id="rId2"/>
            </p:custDataLst>
          </p:nvPr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100000">
                <a:srgbClr val="642FFF"/>
              </a:gs>
              <a:gs pos="0">
                <a:srgbClr val="254FE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8" name="图片 7" descr="/Users/mxy/Desktop/赛题-全黑.png赛题-全黑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-359" t="-1446" r="359" b="24894"/>
          <a:stretch>
            <a:fillRect/>
          </a:stretch>
        </p:blipFill>
        <p:spPr>
          <a:xfrm>
            <a:off x="8679815" y="480378"/>
            <a:ext cx="2832735" cy="531495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28955" y="522605"/>
            <a:ext cx="7624445" cy="491490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254FEB"/>
                </a:solidFill>
                <a:effectLst/>
                <a:latin typeface="+mj-ea"/>
                <a:ea typeface="+mj-ea"/>
                <a:cs typeface="+mj-ea"/>
              </a:defRPr>
            </a:lvl1pPr>
          </a:lstStyle>
          <a:p>
            <a:r>
              <a:rPr lang="en-US" altLang="zh-CN" dirty="0"/>
              <a:t>1.3 </a:t>
            </a:r>
            <a:r>
              <a:rPr lang="zh-CN" altLang="en-US" dirty="0"/>
              <a:t>较同类产品的优势</a:t>
            </a:r>
            <a:endParaRPr lang="zh-CN" altLang="en-US" dirty="0"/>
          </a:p>
        </p:txBody>
      </p:sp>
      <p:sp>
        <p:nvSpPr>
          <p:cNvPr id="10" name="任意多边形 9"/>
          <p:cNvSpPr/>
          <p:nvPr userDrawn="1">
            <p:custDataLst>
              <p:tags r:id="rId6"/>
            </p:custDataLst>
          </p:nvPr>
        </p:nvSpPr>
        <p:spPr>
          <a:xfrm>
            <a:off x="589280" y="1022985"/>
            <a:ext cx="793750" cy="78105"/>
          </a:xfrm>
          <a:custGeom>
            <a:avLst/>
            <a:gdLst>
              <a:gd name="adj" fmla="val 84552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250" h="123">
                <a:moveTo>
                  <a:pt x="0" y="123"/>
                </a:moveTo>
                <a:lnTo>
                  <a:pt x="104" y="0"/>
                </a:lnTo>
                <a:lnTo>
                  <a:pt x="218" y="0"/>
                </a:lnTo>
                <a:lnTo>
                  <a:pt x="114" y="123"/>
                </a:lnTo>
                <a:lnTo>
                  <a:pt x="0" y="123"/>
                </a:lnTo>
                <a:close/>
                <a:moveTo>
                  <a:pt x="172" y="123"/>
                </a:moveTo>
                <a:lnTo>
                  <a:pt x="276" y="0"/>
                </a:lnTo>
                <a:lnTo>
                  <a:pt x="390" y="0"/>
                </a:lnTo>
                <a:lnTo>
                  <a:pt x="286" y="123"/>
                </a:lnTo>
                <a:lnTo>
                  <a:pt x="172" y="123"/>
                </a:lnTo>
                <a:close/>
                <a:moveTo>
                  <a:pt x="344" y="123"/>
                </a:moveTo>
                <a:lnTo>
                  <a:pt x="448" y="0"/>
                </a:lnTo>
                <a:lnTo>
                  <a:pt x="562" y="0"/>
                </a:lnTo>
                <a:lnTo>
                  <a:pt x="458" y="123"/>
                </a:lnTo>
                <a:lnTo>
                  <a:pt x="344" y="123"/>
                </a:lnTo>
                <a:close/>
                <a:moveTo>
                  <a:pt x="516" y="123"/>
                </a:moveTo>
                <a:lnTo>
                  <a:pt x="620" y="0"/>
                </a:lnTo>
                <a:lnTo>
                  <a:pt x="734" y="0"/>
                </a:lnTo>
                <a:lnTo>
                  <a:pt x="630" y="123"/>
                </a:lnTo>
                <a:lnTo>
                  <a:pt x="516" y="123"/>
                </a:lnTo>
                <a:close/>
                <a:moveTo>
                  <a:pt x="688" y="123"/>
                </a:moveTo>
                <a:lnTo>
                  <a:pt x="792" y="0"/>
                </a:lnTo>
                <a:lnTo>
                  <a:pt x="906" y="0"/>
                </a:lnTo>
                <a:lnTo>
                  <a:pt x="802" y="123"/>
                </a:lnTo>
                <a:lnTo>
                  <a:pt x="688" y="123"/>
                </a:lnTo>
                <a:close/>
                <a:moveTo>
                  <a:pt x="860" y="123"/>
                </a:moveTo>
                <a:lnTo>
                  <a:pt x="964" y="0"/>
                </a:lnTo>
                <a:lnTo>
                  <a:pt x="1078" y="0"/>
                </a:lnTo>
                <a:lnTo>
                  <a:pt x="974" y="123"/>
                </a:lnTo>
                <a:lnTo>
                  <a:pt x="860" y="123"/>
                </a:lnTo>
                <a:close/>
                <a:moveTo>
                  <a:pt x="1032" y="123"/>
                </a:moveTo>
                <a:lnTo>
                  <a:pt x="1136" y="0"/>
                </a:lnTo>
                <a:lnTo>
                  <a:pt x="1250" y="0"/>
                </a:lnTo>
                <a:lnTo>
                  <a:pt x="1146" y="123"/>
                </a:lnTo>
                <a:lnTo>
                  <a:pt x="1032" y="123"/>
                </a:lnTo>
                <a:close/>
              </a:path>
            </a:pathLst>
          </a:custGeom>
          <a:gradFill>
            <a:gsLst>
              <a:gs pos="29000">
                <a:srgbClr val="254FEB"/>
              </a:gs>
              <a:gs pos="100000">
                <a:srgbClr val="254FE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  <a:endParaRPr kumimoji="1" lang="zh-CN" altLang="en-US" dirty="0"/>
          </a:p>
          <a:p>
            <a:pPr lvl="1"/>
            <a:r>
              <a:rPr kumimoji="1" lang="zh-CN" altLang="en-US" dirty="0"/>
              <a:t>二级</a:t>
            </a:r>
            <a:endParaRPr kumimoji="1" lang="zh-CN" altLang="en-US" dirty="0"/>
          </a:p>
          <a:p>
            <a:pPr lvl="2"/>
            <a:r>
              <a:rPr kumimoji="1" lang="zh-CN" altLang="en-US" dirty="0"/>
              <a:t>三级</a:t>
            </a:r>
            <a:endParaRPr kumimoji="1" lang="zh-CN" altLang="en-US" dirty="0"/>
          </a:p>
          <a:p>
            <a:pPr lvl="3"/>
            <a:r>
              <a:rPr kumimoji="1" lang="zh-CN" altLang="en-US" dirty="0"/>
              <a:t>四级</a:t>
            </a:r>
            <a:endParaRPr kumimoji="1" lang="zh-CN" altLang="en-US" dirty="0"/>
          </a:p>
          <a:p>
            <a:pPr lvl="4"/>
            <a:r>
              <a:rPr kumimoji="1" lang="zh-CN" altLang="en-US" dirty="0"/>
              <a:t>五级</a:t>
            </a:r>
            <a:endParaRPr kumimoji="1" lang="zh-CN" altLang="en-US" dirty="0"/>
          </a:p>
        </p:txBody>
      </p:sp>
      <p:sp>
        <p:nvSpPr>
          <p:cNvPr id="7" name="任意形状 24"/>
          <p:cNvSpPr/>
          <p:nvPr userDrawn="1">
            <p:custDataLst>
              <p:tags r:id="rId2"/>
            </p:custDataLst>
          </p:nvPr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100000">
                <a:srgbClr val="642FFF"/>
              </a:gs>
              <a:gs pos="0">
                <a:srgbClr val="254FE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8" name="图片 7" descr="/Users/mxy/Desktop/赛题-全黑.png赛题-全黑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-359" t="-1446" r="359" b="24894"/>
          <a:stretch>
            <a:fillRect/>
          </a:stretch>
        </p:blipFill>
        <p:spPr>
          <a:xfrm>
            <a:off x="8679815" y="480378"/>
            <a:ext cx="2832735" cy="531495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28955" y="522605"/>
            <a:ext cx="7624445" cy="491490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254FEB"/>
                </a:solidFill>
                <a:effectLst/>
                <a:latin typeface="+mj-ea"/>
                <a:ea typeface="+mj-ea"/>
                <a:cs typeface="+mj-ea"/>
              </a:defRPr>
            </a:lvl1pPr>
          </a:lstStyle>
          <a:p>
            <a:r>
              <a:rPr lang="en-US" altLang="zh-CN" dirty="0"/>
              <a:t>1.4 </a:t>
            </a:r>
            <a:r>
              <a:rPr lang="zh-CN" altLang="en-US" dirty="0"/>
              <a:t>作品原创性情况说明</a:t>
            </a:r>
            <a:endParaRPr lang="zh-CN" altLang="en-US" dirty="0"/>
          </a:p>
        </p:txBody>
      </p:sp>
      <p:sp>
        <p:nvSpPr>
          <p:cNvPr id="10" name="任意多边形 9"/>
          <p:cNvSpPr/>
          <p:nvPr userDrawn="1">
            <p:custDataLst>
              <p:tags r:id="rId6"/>
            </p:custDataLst>
          </p:nvPr>
        </p:nvSpPr>
        <p:spPr>
          <a:xfrm>
            <a:off x="589280" y="1022985"/>
            <a:ext cx="793750" cy="78105"/>
          </a:xfrm>
          <a:custGeom>
            <a:avLst/>
            <a:gdLst>
              <a:gd name="adj" fmla="val 84552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250" h="123">
                <a:moveTo>
                  <a:pt x="0" y="123"/>
                </a:moveTo>
                <a:lnTo>
                  <a:pt x="104" y="0"/>
                </a:lnTo>
                <a:lnTo>
                  <a:pt x="218" y="0"/>
                </a:lnTo>
                <a:lnTo>
                  <a:pt x="114" y="123"/>
                </a:lnTo>
                <a:lnTo>
                  <a:pt x="0" y="123"/>
                </a:lnTo>
                <a:close/>
                <a:moveTo>
                  <a:pt x="172" y="123"/>
                </a:moveTo>
                <a:lnTo>
                  <a:pt x="276" y="0"/>
                </a:lnTo>
                <a:lnTo>
                  <a:pt x="390" y="0"/>
                </a:lnTo>
                <a:lnTo>
                  <a:pt x="286" y="123"/>
                </a:lnTo>
                <a:lnTo>
                  <a:pt x="172" y="123"/>
                </a:lnTo>
                <a:close/>
                <a:moveTo>
                  <a:pt x="344" y="123"/>
                </a:moveTo>
                <a:lnTo>
                  <a:pt x="448" y="0"/>
                </a:lnTo>
                <a:lnTo>
                  <a:pt x="562" y="0"/>
                </a:lnTo>
                <a:lnTo>
                  <a:pt x="458" y="123"/>
                </a:lnTo>
                <a:lnTo>
                  <a:pt x="344" y="123"/>
                </a:lnTo>
                <a:close/>
                <a:moveTo>
                  <a:pt x="516" y="123"/>
                </a:moveTo>
                <a:lnTo>
                  <a:pt x="620" y="0"/>
                </a:lnTo>
                <a:lnTo>
                  <a:pt x="734" y="0"/>
                </a:lnTo>
                <a:lnTo>
                  <a:pt x="630" y="123"/>
                </a:lnTo>
                <a:lnTo>
                  <a:pt x="516" y="123"/>
                </a:lnTo>
                <a:close/>
                <a:moveTo>
                  <a:pt x="688" y="123"/>
                </a:moveTo>
                <a:lnTo>
                  <a:pt x="792" y="0"/>
                </a:lnTo>
                <a:lnTo>
                  <a:pt x="906" y="0"/>
                </a:lnTo>
                <a:lnTo>
                  <a:pt x="802" y="123"/>
                </a:lnTo>
                <a:lnTo>
                  <a:pt x="688" y="123"/>
                </a:lnTo>
                <a:close/>
                <a:moveTo>
                  <a:pt x="860" y="123"/>
                </a:moveTo>
                <a:lnTo>
                  <a:pt x="964" y="0"/>
                </a:lnTo>
                <a:lnTo>
                  <a:pt x="1078" y="0"/>
                </a:lnTo>
                <a:lnTo>
                  <a:pt x="974" y="123"/>
                </a:lnTo>
                <a:lnTo>
                  <a:pt x="860" y="123"/>
                </a:lnTo>
                <a:close/>
                <a:moveTo>
                  <a:pt x="1032" y="123"/>
                </a:moveTo>
                <a:lnTo>
                  <a:pt x="1136" y="0"/>
                </a:lnTo>
                <a:lnTo>
                  <a:pt x="1250" y="0"/>
                </a:lnTo>
                <a:lnTo>
                  <a:pt x="1146" y="123"/>
                </a:lnTo>
                <a:lnTo>
                  <a:pt x="1032" y="123"/>
                </a:lnTo>
                <a:close/>
              </a:path>
            </a:pathLst>
          </a:custGeom>
          <a:gradFill>
            <a:gsLst>
              <a:gs pos="29000">
                <a:srgbClr val="254FEB"/>
              </a:gs>
              <a:gs pos="100000">
                <a:srgbClr val="254FE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14" name="标题 1"/>
          <p:cNvSpPr txBox="1"/>
          <p:nvPr userDrawn="1">
            <p:custDataLst>
              <p:tags r:id="rId3"/>
            </p:custDataLst>
          </p:nvPr>
        </p:nvSpPr>
        <p:spPr>
          <a:xfrm>
            <a:off x="2316480" y="2591380"/>
            <a:ext cx="2661920" cy="838835"/>
          </a:xfrm>
          <a:prstGeom prst="rect">
            <a:avLst/>
          </a:prstGeom>
          <a:noFill/>
        </p:spPr>
        <p:txBody>
          <a:bodyPr vert="horz" wrap="square" lIns="9000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kumimoji="1" lang="en-US" altLang="zh-CN" sz="5400" b="1" cap="none" spc="0" dirty="0">
                <a:ln w="6600">
                  <a:noFill/>
                  <a:prstDash val="solid"/>
                </a:ln>
                <a:solidFill>
                  <a:schemeClr val="bg1"/>
                </a:solidFill>
                <a:effectLst/>
              </a:rPr>
              <a:t>Part 02</a:t>
            </a:r>
            <a:endParaRPr kumimoji="1" lang="en-US" altLang="zh-CN" sz="5400" b="1" cap="none" spc="0" dirty="0">
              <a:ln w="6600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5" name="文本占位符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5192421" y="2453241"/>
            <a:ext cx="4304799" cy="1115113"/>
          </a:xfrm>
        </p:spPr>
        <p:txBody>
          <a:bodyPr lIns="90000" anchor="ctr">
            <a:noAutofit/>
          </a:bodyPr>
          <a:lstStyle>
            <a:lvl1pPr marL="0" indent="0" algn="l">
              <a:buNone/>
              <a:defRPr sz="66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zh-CN" altLang="en-US" dirty="0"/>
              <a:t>项目亮点</a:t>
            </a:r>
            <a:endParaRPr kumimoji="1"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2330450" y="3770630"/>
            <a:ext cx="7531100" cy="972185"/>
          </a:xfrm>
        </p:spPr>
        <p:txBody>
          <a:bodyPr>
            <a:normAutofit/>
          </a:bodyPr>
          <a:lstStyle>
            <a:lvl1pPr marL="0" indent="0" algn="r">
              <a:lnSpc>
                <a:spcPct val="150000"/>
              </a:lnSpc>
              <a:buNone/>
              <a:defRPr sz="1400">
                <a:solidFill>
                  <a:schemeClr val="bg1"/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kumimoji="1" lang="zh-CN" altLang="en-US" dirty="0"/>
              <a:t>单击编辑文本，文字是您思想的提炼，为了最终演示的良好效果，请尽量言简意赅的阐述观点</a:t>
            </a:r>
            <a:endParaRPr kumimoji="1" lang="zh-CN" altLang="en-US" dirty="0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561975" y="290195"/>
            <a:ext cx="11199495" cy="872490"/>
            <a:chOff x="885" y="457"/>
            <a:chExt cx="17637" cy="1374"/>
          </a:xfrm>
        </p:grpSpPr>
        <p:pic>
          <p:nvPicPr>
            <p:cNvPr id="6" name="图片 5" descr="赛题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rcRect b="24865"/>
            <a:stretch>
              <a:fillRect/>
            </a:stretch>
          </p:blipFill>
          <p:spPr>
            <a:xfrm>
              <a:off x="885" y="758"/>
              <a:ext cx="4711" cy="884"/>
            </a:xfrm>
            <a:prstGeom prst="rect">
              <a:avLst/>
            </a:prstGeom>
          </p:spPr>
        </p:pic>
        <p:pic>
          <p:nvPicPr>
            <p:cNvPr id="7" name="图片 6" descr="操作系统开源创新大赛-logo@2x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4742" y="457"/>
              <a:ext cx="3780" cy="137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bg>
      <p:bgPr>
        <a:solidFill>
          <a:srgbClr val="F0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529218" y="1445886"/>
            <a:ext cx="11133563" cy="4622027"/>
          </a:xfrm>
        </p:spPr>
        <p:txBody>
          <a:bodyPr/>
          <a:lstStyle>
            <a:lvl1pPr>
              <a:defRPr b="0" i="0">
                <a:solidFill>
                  <a:srgbClr val="090509"/>
                </a:solidFill>
                <a:latin typeface="+mn-ea"/>
                <a:ea typeface="+mn-ea"/>
              </a:defRPr>
            </a:lvl1pPr>
            <a:lvl2pPr>
              <a:defRPr b="0" i="0">
                <a:solidFill>
                  <a:srgbClr val="090509"/>
                </a:solidFill>
                <a:latin typeface="+mn-ea"/>
                <a:ea typeface="+mn-ea"/>
              </a:defRPr>
            </a:lvl2pPr>
            <a:lvl3pPr>
              <a:defRPr b="0" i="0">
                <a:solidFill>
                  <a:srgbClr val="090509"/>
                </a:solidFill>
                <a:latin typeface="+mn-ea"/>
                <a:ea typeface="+mn-ea"/>
              </a:defRPr>
            </a:lvl3pPr>
            <a:lvl4pPr>
              <a:defRPr b="0" i="0">
                <a:solidFill>
                  <a:srgbClr val="090509"/>
                </a:solidFill>
                <a:latin typeface="+mn-ea"/>
                <a:ea typeface="+mn-ea"/>
              </a:defRPr>
            </a:lvl4pPr>
            <a:lvl5pPr>
              <a:defRPr b="0" i="0">
                <a:solidFill>
                  <a:srgbClr val="090509"/>
                </a:solidFill>
                <a:latin typeface="+mn-ea"/>
                <a:ea typeface="+mn-ea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任意形状 24"/>
          <p:cNvSpPr/>
          <p:nvPr userDrawn="1">
            <p:custDataLst>
              <p:tags r:id="rId2"/>
            </p:custDataLst>
          </p:nvPr>
        </p:nvSpPr>
        <p:spPr>
          <a:xfrm>
            <a:off x="1" y="6533215"/>
            <a:ext cx="12192553" cy="214286"/>
          </a:xfrm>
          <a:custGeom>
            <a:avLst/>
            <a:gdLst>
              <a:gd name="connsiteX0" fmla="*/ 12080953 w 12192553"/>
              <a:gd name="connsiteY0" fmla="*/ 0 h 214286"/>
              <a:gd name="connsiteX1" fmla="*/ 12192553 w 12192553"/>
              <a:gd name="connsiteY1" fmla="*/ 0 h 214286"/>
              <a:gd name="connsiteX2" fmla="*/ 12192553 w 12192553"/>
              <a:gd name="connsiteY2" fmla="*/ 214286 h 214286"/>
              <a:gd name="connsiteX3" fmla="*/ 12080953 w 12192553"/>
              <a:gd name="connsiteY3" fmla="*/ 214286 h 214286"/>
              <a:gd name="connsiteX4" fmla="*/ 11883483 w 12192553"/>
              <a:gd name="connsiteY4" fmla="*/ 0 h 214286"/>
              <a:gd name="connsiteX5" fmla="*/ 11995083 w 12192553"/>
              <a:gd name="connsiteY5" fmla="*/ 0 h 214286"/>
              <a:gd name="connsiteX6" fmla="*/ 11995083 w 12192553"/>
              <a:gd name="connsiteY6" fmla="*/ 214286 h 214286"/>
              <a:gd name="connsiteX7" fmla="*/ 11883483 w 12192553"/>
              <a:gd name="connsiteY7" fmla="*/ 214286 h 214286"/>
              <a:gd name="connsiteX8" fmla="*/ 11686013 w 12192553"/>
              <a:gd name="connsiteY8" fmla="*/ 0 h 214286"/>
              <a:gd name="connsiteX9" fmla="*/ 11797613 w 12192553"/>
              <a:gd name="connsiteY9" fmla="*/ 0 h 214286"/>
              <a:gd name="connsiteX10" fmla="*/ 11797613 w 12192553"/>
              <a:gd name="connsiteY10" fmla="*/ 214286 h 214286"/>
              <a:gd name="connsiteX11" fmla="*/ 11686013 w 12192553"/>
              <a:gd name="connsiteY11" fmla="*/ 214286 h 214286"/>
              <a:gd name="connsiteX12" fmla="*/ 0 w 12192553"/>
              <a:gd name="connsiteY12" fmla="*/ 0 h 214286"/>
              <a:gd name="connsiteX13" fmla="*/ 11588399 w 12192553"/>
              <a:gd name="connsiteY13" fmla="*/ 0 h 214286"/>
              <a:gd name="connsiteX14" fmla="*/ 11588399 w 12192553"/>
              <a:gd name="connsiteY14" fmla="*/ 214286 h 214286"/>
              <a:gd name="connsiteX15" fmla="*/ 0 w 12192553"/>
              <a:gd name="connsiteY15" fmla="*/ 214286 h 21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553" h="214286">
                <a:moveTo>
                  <a:pt x="12080953" y="0"/>
                </a:moveTo>
                <a:lnTo>
                  <a:pt x="12192553" y="0"/>
                </a:lnTo>
                <a:lnTo>
                  <a:pt x="12192553" y="214286"/>
                </a:lnTo>
                <a:lnTo>
                  <a:pt x="12080953" y="214286"/>
                </a:lnTo>
                <a:close/>
                <a:moveTo>
                  <a:pt x="11883483" y="0"/>
                </a:moveTo>
                <a:lnTo>
                  <a:pt x="11995083" y="0"/>
                </a:lnTo>
                <a:lnTo>
                  <a:pt x="11995083" y="214286"/>
                </a:lnTo>
                <a:lnTo>
                  <a:pt x="11883483" y="214286"/>
                </a:lnTo>
                <a:close/>
                <a:moveTo>
                  <a:pt x="11686013" y="0"/>
                </a:moveTo>
                <a:lnTo>
                  <a:pt x="11797613" y="0"/>
                </a:lnTo>
                <a:lnTo>
                  <a:pt x="11797613" y="214286"/>
                </a:lnTo>
                <a:lnTo>
                  <a:pt x="11686013" y="214286"/>
                </a:lnTo>
                <a:close/>
                <a:moveTo>
                  <a:pt x="0" y="0"/>
                </a:moveTo>
                <a:lnTo>
                  <a:pt x="11588399" y="0"/>
                </a:lnTo>
                <a:lnTo>
                  <a:pt x="11588399" y="214286"/>
                </a:lnTo>
                <a:lnTo>
                  <a:pt x="0" y="214286"/>
                </a:lnTo>
                <a:close/>
              </a:path>
            </a:pathLst>
          </a:custGeom>
          <a:gradFill>
            <a:gsLst>
              <a:gs pos="100000">
                <a:srgbClr val="642FFF"/>
              </a:gs>
              <a:gs pos="0">
                <a:srgbClr val="254FEB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/>
          </a:p>
        </p:txBody>
      </p:sp>
      <p:pic>
        <p:nvPicPr>
          <p:cNvPr id="8" name="图片 7" descr="/Users/mxy/Desktop/赛题-全黑.png赛题-全黑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 l="-359" t="-1446" r="359" b="24894"/>
          <a:stretch>
            <a:fillRect/>
          </a:stretch>
        </p:blipFill>
        <p:spPr>
          <a:xfrm>
            <a:off x="8679815" y="480378"/>
            <a:ext cx="2832735" cy="531495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28955" y="522605"/>
            <a:ext cx="7624445" cy="491490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254FEB"/>
                </a:solidFill>
                <a:effectLst/>
                <a:latin typeface="+mj-ea"/>
                <a:ea typeface="+mj-ea"/>
                <a:cs typeface="+mj-ea"/>
              </a:defRPr>
            </a:lvl1pPr>
          </a:lstStyle>
          <a:p>
            <a:r>
              <a:rPr lang="en-US" altLang="zh-CN" dirty="0"/>
              <a:t>2.1 </a:t>
            </a:r>
            <a:r>
              <a:rPr lang="zh-CN" altLang="en-US" dirty="0"/>
              <a:t>功能亮点</a:t>
            </a:r>
            <a:endParaRPr lang="zh-CN" altLang="en-US" dirty="0"/>
          </a:p>
        </p:txBody>
      </p:sp>
      <p:sp>
        <p:nvSpPr>
          <p:cNvPr id="10" name="任意多边形 9"/>
          <p:cNvSpPr/>
          <p:nvPr userDrawn="1">
            <p:custDataLst>
              <p:tags r:id="rId6"/>
            </p:custDataLst>
          </p:nvPr>
        </p:nvSpPr>
        <p:spPr>
          <a:xfrm>
            <a:off x="589280" y="1022985"/>
            <a:ext cx="793750" cy="78105"/>
          </a:xfrm>
          <a:custGeom>
            <a:avLst/>
            <a:gdLst>
              <a:gd name="adj" fmla="val 84552"/>
              <a:gd name="maxAdj" fmla="*/ 100000 w ss"/>
              <a:gd name="a" fmla="pin 0 adj maxAdj"/>
              <a:gd name="x1" fmla="*/ ss a 200000"/>
              <a:gd name="x2" fmla="*/ ss a 100000"/>
              <a:gd name="x6" fmla="+- r 0 x1"/>
              <a:gd name="x5" fmla="+- r 0 x2"/>
              <a:gd name="x3" fmla="*/ x5 1 2"/>
              <a:gd name="x4" fmla="+- r 0 x3"/>
              <a:gd name="il" fmla="*/ wd2 a maxAdj"/>
              <a:gd name="q1" fmla="*/ 5 a maxAdj"/>
              <a:gd name="q2" fmla="+/ 1 q1 12"/>
              <a:gd name="il-1" fmla="*/ q2 w 1"/>
              <a:gd name="it" fmla="*/ q2 h 1"/>
              <a:gd name="ir" fmla="+- r 0 il-1"/>
              <a:gd name="ib" fmla="+- b 0 it"/>
              <a:gd name="q3" fmla="*/ h hc x2"/>
              <a:gd name="y1" fmla="pin 0 q3 h"/>
              <a:gd name="y2" fmla="+- b 0 y1"/>
            </a:gdLst>
            <a:ahLst/>
            <a:cxnLst>
              <a:cxn ang="3">
                <a:pos x="hc" y="y2"/>
              </a:cxn>
              <a:cxn ang="3">
                <a:pos x="x4" y="t"/>
              </a:cxn>
              <a:cxn ang="0">
                <a:pos x="x6" y="vc"/>
              </a:cxn>
              <a:cxn ang="cd4">
                <a:pos x="x3" y="b"/>
              </a:cxn>
              <a:cxn ang="cd4">
                <a:pos x="hc" y="y1"/>
              </a:cxn>
              <a:cxn ang="cd2">
                <a:pos x="x1" y="vc"/>
              </a:cxn>
            </a:cxnLst>
            <a:rect l="l" t="t" r="r" b="b"/>
            <a:pathLst>
              <a:path w="1250" h="123">
                <a:moveTo>
                  <a:pt x="0" y="123"/>
                </a:moveTo>
                <a:lnTo>
                  <a:pt x="104" y="0"/>
                </a:lnTo>
                <a:lnTo>
                  <a:pt x="218" y="0"/>
                </a:lnTo>
                <a:lnTo>
                  <a:pt x="114" y="123"/>
                </a:lnTo>
                <a:lnTo>
                  <a:pt x="0" y="123"/>
                </a:lnTo>
                <a:close/>
                <a:moveTo>
                  <a:pt x="172" y="123"/>
                </a:moveTo>
                <a:lnTo>
                  <a:pt x="276" y="0"/>
                </a:lnTo>
                <a:lnTo>
                  <a:pt x="390" y="0"/>
                </a:lnTo>
                <a:lnTo>
                  <a:pt x="286" y="123"/>
                </a:lnTo>
                <a:lnTo>
                  <a:pt x="172" y="123"/>
                </a:lnTo>
                <a:close/>
                <a:moveTo>
                  <a:pt x="344" y="123"/>
                </a:moveTo>
                <a:lnTo>
                  <a:pt x="448" y="0"/>
                </a:lnTo>
                <a:lnTo>
                  <a:pt x="562" y="0"/>
                </a:lnTo>
                <a:lnTo>
                  <a:pt x="458" y="123"/>
                </a:lnTo>
                <a:lnTo>
                  <a:pt x="344" y="123"/>
                </a:lnTo>
                <a:close/>
                <a:moveTo>
                  <a:pt x="516" y="123"/>
                </a:moveTo>
                <a:lnTo>
                  <a:pt x="620" y="0"/>
                </a:lnTo>
                <a:lnTo>
                  <a:pt x="734" y="0"/>
                </a:lnTo>
                <a:lnTo>
                  <a:pt x="630" y="123"/>
                </a:lnTo>
                <a:lnTo>
                  <a:pt x="516" y="123"/>
                </a:lnTo>
                <a:close/>
                <a:moveTo>
                  <a:pt x="688" y="123"/>
                </a:moveTo>
                <a:lnTo>
                  <a:pt x="792" y="0"/>
                </a:lnTo>
                <a:lnTo>
                  <a:pt x="906" y="0"/>
                </a:lnTo>
                <a:lnTo>
                  <a:pt x="802" y="123"/>
                </a:lnTo>
                <a:lnTo>
                  <a:pt x="688" y="123"/>
                </a:lnTo>
                <a:close/>
                <a:moveTo>
                  <a:pt x="860" y="123"/>
                </a:moveTo>
                <a:lnTo>
                  <a:pt x="964" y="0"/>
                </a:lnTo>
                <a:lnTo>
                  <a:pt x="1078" y="0"/>
                </a:lnTo>
                <a:lnTo>
                  <a:pt x="974" y="123"/>
                </a:lnTo>
                <a:lnTo>
                  <a:pt x="860" y="123"/>
                </a:lnTo>
                <a:close/>
                <a:moveTo>
                  <a:pt x="1032" y="123"/>
                </a:moveTo>
                <a:lnTo>
                  <a:pt x="1136" y="0"/>
                </a:lnTo>
                <a:lnTo>
                  <a:pt x="1250" y="0"/>
                </a:lnTo>
                <a:lnTo>
                  <a:pt x="1146" y="123"/>
                </a:lnTo>
                <a:lnTo>
                  <a:pt x="1032" y="123"/>
                </a:lnTo>
                <a:close/>
              </a:path>
            </a:pathLst>
          </a:custGeom>
          <a:gradFill>
            <a:gsLst>
              <a:gs pos="29000">
                <a:srgbClr val="254FEB"/>
              </a:gs>
              <a:gs pos="100000">
                <a:srgbClr val="254FE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00916-396A-A444-B6A6-572F44C7530F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36D65-86F8-1345-A972-51E3FE9D2458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1" Type="http://schemas.openxmlformats.org/officeDocument/2006/relationships/slideLayout" Target="../slideLayouts/slideLayout2.xml"/><Relationship Id="rId20" Type="http://schemas.openxmlformats.org/officeDocument/2006/relationships/tags" Target="../tags/tag103.xml"/><Relationship Id="rId2" Type="http://schemas.openxmlformats.org/officeDocument/2006/relationships/tags" Target="../tags/tag85.xml"/><Relationship Id="rId19" Type="http://schemas.openxmlformats.org/officeDocument/2006/relationships/tags" Target="../tags/tag102.xml"/><Relationship Id="rId18" Type="http://schemas.openxmlformats.org/officeDocument/2006/relationships/tags" Target="../tags/tag101.xml"/><Relationship Id="rId17" Type="http://schemas.openxmlformats.org/officeDocument/2006/relationships/tags" Target="../tags/tag100.xml"/><Relationship Id="rId16" Type="http://schemas.openxmlformats.org/officeDocument/2006/relationships/tags" Target="../tags/tag99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标题 4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5" name="文本占位符 4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7" name="文本占位符 4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8" name="文本占位符 4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9" name="文本占位符 4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0" name="文本占位符 4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 altLang="en-US"/>
              <a:t>组织名称：</a:t>
            </a:r>
            <a:endParaRPr lang="zh-CN" altLang="en-US"/>
          </a:p>
        </p:txBody>
      </p:sp>
      <p:sp>
        <p:nvSpPr>
          <p:cNvPr id="51" name="文本占位符 50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CN" altLang="en-US"/>
              <a:t>参赛团队：</a:t>
            </a:r>
            <a:endParaRPr lang="zh-CN" altLang="en-US"/>
          </a:p>
        </p:txBody>
      </p:sp>
      <p:sp>
        <p:nvSpPr>
          <p:cNvPr id="52" name="文本占位符 51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zh-CN" altLang="en-US"/>
              <a:t>团队成员：</a:t>
            </a:r>
            <a:endParaRPr lang="zh-CN" altLang="en-US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CN" altLang="en-US"/>
              <a:t>指导老师：</a:t>
            </a:r>
            <a:endParaRPr lang="zh-CN" altLang="en-US"/>
          </a:p>
        </p:txBody>
      </p:sp>
      <p:sp>
        <p:nvSpPr>
          <p:cNvPr id="54" name="文本占位符 53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zh-CN" altLang="en-US"/>
              <a:t>完成日期：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8241030" y="5848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8955" y="522605"/>
            <a:ext cx="7624445" cy="491490"/>
          </a:xfrm>
        </p:spPr>
        <p:txBody>
          <a:bodyPr/>
          <a:lstStyle/>
          <a:p>
            <a:r>
              <a:rPr lang="en-US" altLang="zh-CN" dirty="0"/>
              <a:t>2.2 </a:t>
            </a:r>
            <a:r>
              <a:rPr lang="zh-CN" altLang="en-US"/>
              <a:t>其它亮点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技术难点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8955" y="522605"/>
            <a:ext cx="7624445" cy="491490"/>
          </a:xfrm>
        </p:spPr>
        <p:txBody>
          <a:bodyPr/>
          <a:lstStyle/>
          <a:p>
            <a:r>
              <a:rPr lang="en-US" altLang="zh-CN"/>
              <a:t>3.1 </a:t>
            </a:r>
            <a:r>
              <a:rPr lang="zh-CN" altLang="en-US"/>
              <a:t>技术栈与调用库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8955" y="522605"/>
            <a:ext cx="7624445" cy="491490"/>
          </a:xfrm>
        </p:spPr>
        <p:txBody>
          <a:bodyPr/>
          <a:lstStyle/>
          <a:p>
            <a:r>
              <a:rPr lang="en-US" altLang="zh-CN"/>
              <a:t>3.2 </a:t>
            </a:r>
            <a:r>
              <a:rPr lang="zh-CN" altLang="en-US"/>
              <a:t>软件功能框架（用例图等）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项目测试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8955" y="522605"/>
            <a:ext cx="7624445" cy="491490"/>
          </a:xfrm>
        </p:spPr>
        <p:txBody>
          <a:bodyPr/>
          <a:lstStyle/>
          <a:p>
            <a:r>
              <a:rPr lang="en-US" altLang="zh-CN"/>
              <a:t>4.1 </a:t>
            </a:r>
            <a:r>
              <a:rPr lang="zh-CN" altLang="en-US"/>
              <a:t>项目测试结果说明</a:t>
            </a:r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作品演示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媒体占位符 1"/>
          <p:cNvSpPr>
            <a:spLocks noGrp="1"/>
          </p:cNvSpPr>
          <p:nvPr>
            <p:ph type="media" sz="quarter" idx="15"/>
          </p:nvPr>
        </p:nvSpPr>
        <p:spPr/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8955" y="522605"/>
            <a:ext cx="7624445" cy="491490"/>
          </a:xfrm>
        </p:spPr>
        <p:txBody>
          <a:bodyPr/>
          <a:lstStyle/>
          <a:p>
            <a:r>
              <a:rPr lang="en-US" altLang="zh-CN"/>
              <a:t>5.1 </a:t>
            </a:r>
            <a:r>
              <a:rPr lang="zh-CN" altLang="en-US"/>
              <a:t>作品演示播放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zh-CN" altLang="en-US"/>
              <a:t>组织名称：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zh-CN" altLang="en-US"/>
              <a:t>参赛团队：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zh-CN" altLang="en-US"/>
              <a:t>团队成员：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zh-CN" altLang="en-US"/>
              <a:t>指导老师：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zh-CN" altLang="en-US"/>
              <a:t>完成日期：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 userDrawn="1">
            <p:custDataLst>
              <p:tags r:id="rId1"/>
            </p:custDataLst>
          </p:nvPr>
        </p:nvSpPr>
        <p:spPr>
          <a:xfrm>
            <a:off x="5092065" y="1496695"/>
            <a:ext cx="5114925" cy="74104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2">
                  <a:lumMod val="20000"/>
                  <a:lumOff val="80000"/>
                  <a:alpha val="30000"/>
                </a:schemeClr>
              </a:solidFill>
            </a:endParaRPr>
          </a:p>
        </p:txBody>
      </p:sp>
      <p:sp>
        <p:nvSpPr>
          <p:cNvPr id="28" name="任意形状 10"/>
          <p:cNvSpPr/>
          <p:nvPr userDrawn="1">
            <p:custDataLst>
              <p:tags r:id="rId2"/>
            </p:custDataLst>
          </p:nvPr>
        </p:nvSpPr>
        <p:spPr>
          <a:xfrm rot="5400000">
            <a:off x="5560060" y="1378585"/>
            <a:ext cx="784860" cy="933450"/>
          </a:xfrm>
          <a:custGeom>
            <a:avLst/>
            <a:gdLst>
              <a:gd name="connsiteX0" fmla="*/ 0 w 1021517"/>
              <a:gd name="connsiteY0" fmla="*/ 1048944 h 1219200"/>
              <a:gd name="connsiteX1" fmla="*/ 0 w 1021517"/>
              <a:gd name="connsiteY1" fmla="*/ 343438 h 1219200"/>
              <a:gd name="connsiteX2" fmla="*/ 170256 w 1021517"/>
              <a:gd name="connsiteY2" fmla="*/ 173182 h 1219200"/>
              <a:gd name="connsiteX3" fmla="*/ 412580 w 1021517"/>
              <a:gd name="connsiteY3" fmla="*/ 173182 h 1219200"/>
              <a:gd name="connsiteX4" fmla="*/ 513025 w 1021517"/>
              <a:gd name="connsiteY4" fmla="*/ 0 h 1219200"/>
              <a:gd name="connsiteX5" fmla="*/ 613470 w 1021517"/>
              <a:gd name="connsiteY5" fmla="*/ 173182 h 1219200"/>
              <a:gd name="connsiteX6" fmla="*/ 851261 w 1021517"/>
              <a:gd name="connsiteY6" fmla="*/ 173182 h 1219200"/>
              <a:gd name="connsiteX7" fmla="*/ 1021517 w 1021517"/>
              <a:gd name="connsiteY7" fmla="*/ 343438 h 1219200"/>
              <a:gd name="connsiteX8" fmla="*/ 1021517 w 1021517"/>
              <a:gd name="connsiteY8" fmla="*/ 1048944 h 1219200"/>
              <a:gd name="connsiteX9" fmla="*/ 851261 w 1021517"/>
              <a:gd name="connsiteY9" fmla="*/ 1219200 h 1219200"/>
              <a:gd name="connsiteX10" fmla="*/ 170256 w 1021517"/>
              <a:gd name="connsiteY10" fmla="*/ 1219200 h 1219200"/>
              <a:gd name="connsiteX11" fmla="*/ 0 w 1021517"/>
              <a:gd name="connsiteY11" fmla="*/ 104894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1517" h="1219200">
                <a:moveTo>
                  <a:pt x="0" y="1048944"/>
                </a:moveTo>
                <a:lnTo>
                  <a:pt x="0" y="343438"/>
                </a:lnTo>
                <a:cubicBezTo>
                  <a:pt x="0" y="249408"/>
                  <a:pt x="76226" y="173182"/>
                  <a:pt x="170256" y="173182"/>
                </a:cubicBezTo>
                <a:lnTo>
                  <a:pt x="412580" y="173182"/>
                </a:lnTo>
                <a:lnTo>
                  <a:pt x="513025" y="0"/>
                </a:lnTo>
                <a:lnTo>
                  <a:pt x="613470" y="173182"/>
                </a:lnTo>
                <a:lnTo>
                  <a:pt x="851261" y="173182"/>
                </a:lnTo>
                <a:cubicBezTo>
                  <a:pt x="945291" y="173182"/>
                  <a:pt x="1021517" y="249408"/>
                  <a:pt x="1021517" y="343438"/>
                </a:cubicBezTo>
                <a:lnTo>
                  <a:pt x="1021517" y="1048944"/>
                </a:lnTo>
                <a:cubicBezTo>
                  <a:pt x="1021517" y="1142974"/>
                  <a:pt x="945291" y="1219200"/>
                  <a:pt x="851261" y="1219200"/>
                </a:cubicBezTo>
                <a:lnTo>
                  <a:pt x="170256" y="1219200"/>
                </a:lnTo>
                <a:cubicBezTo>
                  <a:pt x="76226" y="1219200"/>
                  <a:pt x="0" y="1142974"/>
                  <a:pt x="0" y="1048944"/>
                </a:cubicBezTo>
                <a:close/>
              </a:path>
            </a:pathLst>
          </a:custGeom>
          <a:solidFill>
            <a:srgbClr val="254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en-US" altLang="zh-CN" dirty="0">
              <a:solidFill>
                <a:srgbClr val="C00000"/>
              </a:solidFill>
            </a:endParaRPr>
          </a:p>
        </p:txBody>
      </p:sp>
      <p:sp>
        <p:nvSpPr>
          <p:cNvPr id="29" name="文本框 28"/>
          <p:cNvSpPr txBox="1"/>
          <p:nvPr userDrawn="1">
            <p:custDataLst>
              <p:tags r:id="rId3"/>
            </p:custDataLst>
          </p:nvPr>
        </p:nvSpPr>
        <p:spPr>
          <a:xfrm>
            <a:off x="5485765" y="1591310"/>
            <a:ext cx="79692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kumimoji="1" lang="en-US" altLang="zh-CN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5" name="圆角矩形 114"/>
          <p:cNvSpPr/>
          <p:nvPr userDrawn="1">
            <p:custDataLst>
              <p:tags r:id="rId4"/>
            </p:custDataLst>
          </p:nvPr>
        </p:nvSpPr>
        <p:spPr>
          <a:xfrm>
            <a:off x="5092065" y="2439670"/>
            <a:ext cx="5114925" cy="74104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2">
                  <a:lumMod val="20000"/>
                  <a:lumOff val="80000"/>
                  <a:alpha val="30000"/>
                </a:schemeClr>
              </a:solidFill>
            </a:endParaRPr>
          </a:p>
        </p:txBody>
      </p:sp>
      <p:sp>
        <p:nvSpPr>
          <p:cNvPr id="116" name="任意形状 10"/>
          <p:cNvSpPr/>
          <p:nvPr userDrawn="1">
            <p:custDataLst>
              <p:tags r:id="rId5"/>
            </p:custDataLst>
          </p:nvPr>
        </p:nvSpPr>
        <p:spPr>
          <a:xfrm rot="5400000">
            <a:off x="5560060" y="2321560"/>
            <a:ext cx="784860" cy="933450"/>
          </a:xfrm>
          <a:custGeom>
            <a:avLst/>
            <a:gdLst>
              <a:gd name="connsiteX0" fmla="*/ 0 w 1021517"/>
              <a:gd name="connsiteY0" fmla="*/ 1048944 h 1219200"/>
              <a:gd name="connsiteX1" fmla="*/ 0 w 1021517"/>
              <a:gd name="connsiteY1" fmla="*/ 343438 h 1219200"/>
              <a:gd name="connsiteX2" fmla="*/ 170256 w 1021517"/>
              <a:gd name="connsiteY2" fmla="*/ 173182 h 1219200"/>
              <a:gd name="connsiteX3" fmla="*/ 412580 w 1021517"/>
              <a:gd name="connsiteY3" fmla="*/ 173182 h 1219200"/>
              <a:gd name="connsiteX4" fmla="*/ 513025 w 1021517"/>
              <a:gd name="connsiteY4" fmla="*/ 0 h 1219200"/>
              <a:gd name="connsiteX5" fmla="*/ 613470 w 1021517"/>
              <a:gd name="connsiteY5" fmla="*/ 173182 h 1219200"/>
              <a:gd name="connsiteX6" fmla="*/ 851261 w 1021517"/>
              <a:gd name="connsiteY6" fmla="*/ 173182 h 1219200"/>
              <a:gd name="connsiteX7" fmla="*/ 1021517 w 1021517"/>
              <a:gd name="connsiteY7" fmla="*/ 343438 h 1219200"/>
              <a:gd name="connsiteX8" fmla="*/ 1021517 w 1021517"/>
              <a:gd name="connsiteY8" fmla="*/ 1048944 h 1219200"/>
              <a:gd name="connsiteX9" fmla="*/ 851261 w 1021517"/>
              <a:gd name="connsiteY9" fmla="*/ 1219200 h 1219200"/>
              <a:gd name="connsiteX10" fmla="*/ 170256 w 1021517"/>
              <a:gd name="connsiteY10" fmla="*/ 1219200 h 1219200"/>
              <a:gd name="connsiteX11" fmla="*/ 0 w 1021517"/>
              <a:gd name="connsiteY11" fmla="*/ 104894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1517" h="1219200">
                <a:moveTo>
                  <a:pt x="0" y="1048944"/>
                </a:moveTo>
                <a:lnTo>
                  <a:pt x="0" y="343438"/>
                </a:lnTo>
                <a:cubicBezTo>
                  <a:pt x="0" y="249408"/>
                  <a:pt x="76226" y="173182"/>
                  <a:pt x="170256" y="173182"/>
                </a:cubicBezTo>
                <a:lnTo>
                  <a:pt x="412580" y="173182"/>
                </a:lnTo>
                <a:lnTo>
                  <a:pt x="513025" y="0"/>
                </a:lnTo>
                <a:lnTo>
                  <a:pt x="613470" y="173182"/>
                </a:lnTo>
                <a:lnTo>
                  <a:pt x="851261" y="173182"/>
                </a:lnTo>
                <a:cubicBezTo>
                  <a:pt x="945291" y="173182"/>
                  <a:pt x="1021517" y="249408"/>
                  <a:pt x="1021517" y="343438"/>
                </a:cubicBezTo>
                <a:lnTo>
                  <a:pt x="1021517" y="1048944"/>
                </a:lnTo>
                <a:cubicBezTo>
                  <a:pt x="1021517" y="1142974"/>
                  <a:pt x="945291" y="1219200"/>
                  <a:pt x="851261" y="1219200"/>
                </a:cubicBezTo>
                <a:lnTo>
                  <a:pt x="170256" y="1219200"/>
                </a:lnTo>
                <a:cubicBezTo>
                  <a:pt x="76226" y="1219200"/>
                  <a:pt x="0" y="1142974"/>
                  <a:pt x="0" y="1048944"/>
                </a:cubicBezTo>
                <a:close/>
              </a:path>
            </a:pathLst>
          </a:custGeom>
          <a:solidFill>
            <a:srgbClr val="254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7" name="文本框 116"/>
          <p:cNvSpPr txBox="1"/>
          <p:nvPr userDrawn="1">
            <p:custDataLst>
              <p:tags r:id="rId6"/>
            </p:custDataLst>
          </p:nvPr>
        </p:nvSpPr>
        <p:spPr>
          <a:xfrm>
            <a:off x="5485765" y="2534285"/>
            <a:ext cx="79692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kumimoji="1" lang="en-US" altLang="zh-CN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0" name="圆角矩形 119"/>
          <p:cNvSpPr/>
          <p:nvPr userDrawn="1">
            <p:custDataLst>
              <p:tags r:id="rId7"/>
            </p:custDataLst>
          </p:nvPr>
        </p:nvSpPr>
        <p:spPr>
          <a:xfrm>
            <a:off x="5092065" y="3382645"/>
            <a:ext cx="5114925" cy="74104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2">
                  <a:lumMod val="20000"/>
                  <a:lumOff val="80000"/>
                  <a:alpha val="30000"/>
                </a:schemeClr>
              </a:solidFill>
            </a:endParaRPr>
          </a:p>
        </p:txBody>
      </p:sp>
      <p:sp>
        <p:nvSpPr>
          <p:cNvPr id="121" name="任意形状 10"/>
          <p:cNvSpPr/>
          <p:nvPr userDrawn="1">
            <p:custDataLst>
              <p:tags r:id="rId8"/>
            </p:custDataLst>
          </p:nvPr>
        </p:nvSpPr>
        <p:spPr>
          <a:xfrm rot="5400000">
            <a:off x="5560060" y="3264535"/>
            <a:ext cx="784860" cy="933450"/>
          </a:xfrm>
          <a:custGeom>
            <a:avLst/>
            <a:gdLst>
              <a:gd name="connsiteX0" fmla="*/ 0 w 1021517"/>
              <a:gd name="connsiteY0" fmla="*/ 1048944 h 1219200"/>
              <a:gd name="connsiteX1" fmla="*/ 0 w 1021517"/>
              <a:gd name="connsiteY1" fmla="*/ 343438 h 1219200"/>
              <a:gd name="connsiteX2" fmla="*/ 170256 w 1021517"/>
              <a:gd name="connsiteY2" fmla="*/ 173182 h 1219200"/>
              <a:gd name="connsiteX3" fmla="*/ 412580 w 1021517"/>
              <a:gd name="connsiteY3" fmla="*/ 173182 h 1219200"/>
              <a:gd name="connsiteX4" fmla="*/ 513025 w 1021517"/>
              <a:gd name="connsiteY4" fmla="*/ 0 h 1219200"/>
              <a:gd name="connsiteX5" fmla="*/ 613470 w 1021517"/>
              <a:gd name="connsiteY5" fmla="*/ 173182 h 1219200"/>
              <a:gd name="connsiteX6" fmla="*/ 851261 w 1021517"/>
              <a:gd name="connsiteY6" fmla="*/ 173182 h 1219200"/>
              <a:gd name="connsiteX7" fmla="*/ 1021517 w 1021517"/>
              <a:gd name="connsiteY7" fmla="*/ 343438 h 1219200"/>
              <a:gd name="connsiteX8" fmla="*/ 1021517 w 1021517"/>
              <a:gd name="connsiteY8" fmla="*/ 1048944 h 1219200"/>
              <a:gd name="connsiteX9" fmla="*/ 851261 w 1021517"/>
              <a:gd name="connsiteY9" fmla="*/ 1219200 h 1219200"/>
              <a:gd name="connsiteX10" fmla="*/ 170256 w 1021517"/>
              <a:gd name="connsiteY10" fmla="*/ 1219200 h 1219200"/>
              <a:gd name="connsiteX11" fmla="*/ 0 w 1021517"/>
              <a:gd name="connsiteY11" fmla="*/ 104894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1517" h="1219200">
                <a:moveTo>
                  <a:pt x="0" y="1048944"/>
                </a:moveTo>
                <a:lnTo>
                  <a:pt x="0" y="343438"/>
                </a:lnTo>
                <a:cubicBezTo>
                  <a:pt x="0" y="249408"/>
                  <a:pt x="76226" y="173182"/>
                  <a:pt x="170256" y="173182"/>
                </a:cubicBezTo>
                <a:lnTo>
                  <a:pt x="412580" y="173182"/>
                </a:lnTo>
                <a:lnTo>
                  <a:pt x="513025" y="0"/>
                </a:lnTo>
                <a:lnTo>
                  <a:pt x="613470" y="173182"/>
                </a:lnTo>
                <a:lnTo>
                  <a:pt x="851261" y="173182"/>
                </a:lnTo>
                <a:cubicBezTo>
                  <a:pt x="945291" y="173182"/>
                  <a:pt x="1021517" y="249408"/>
                  <a:pt x="1021517" y="343438"/>
                </a:cubicBezTo>
                <a:lnTo>
                  <a:pt x="1021517" y="1048944"/>
                </a:lnTo>
                <a:cubicBezTo>
                  <a:pt x="1021517" y="1142974"/>
                  <a:pt x="945291" y="1219200"/>
                  <a:pt x="851261" y="1219200"/>
                </a:cubicBezTo>
                <a:lnTo>
                  <a:pt x="170256" y="1219200"/>
                </a:lnTo>
                <a:cubicBezTo>
                  <a:pt x="76226" y="1219200"/>
                  <a:pt x="0" y="1142974"/>
                  <a:pt x="0" y="1048944"/>
                </a:cubicBezTo>
                <a:close/>
              </a:path>
            </a:pathLst>
          </a:custGeom>
          <a:solidFill>
            <a:srgbClr val="254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en-US" altLang="zh-CN" dirty="0"/>
          </a:p>
        </p:txBody>
      </p:sp>
      <p:sp>
        <p:nvSpPr>
          <p:cNvPr id="122" name="文本框 121"/>
          <p:cNvSpPr txBox="1"/>
          <p:nvPr userDrawn="1">
            <p:custDataLst>
              <p:tags r:id="rId9"/>
            </p:custDataLst>
          </p:nvPr>
        </p:nvSpPr>
        <p:spPr>
          <a:xfrm>
            <a:off x="5485765" y="3477260"/>
            <a:ext cx="79692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kumimoji="1" lang="en-US" altLang="zh-CN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25" name="圆角矩形 124"/>
          <p:cNvSpPr/>
          <p:nvPr userDrawn="1">
            <p:custDataLst>
              <p:tags r:id="rId10"/>
            </p:custDataLst>
          </p:nvPr>
        </p:nvSpPr>
        <p:spPr>
          <a:xfrm>
            <a:off x="5092065" y="4325620"/>
            <a:ext cx="5114925" cy="74104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2">
                  <a:lumMod val="20000"/>
                  <a:lumOff val="80000"/>
                  <a:alpha val="30000"/>
                </a:schemeClr>
              </a:solidFill>
            </a:endParaRPr>
          </a:p>
        </p:txBody>
      </p:sp>
      <p:sp>
        <p:nvSpPr>
          <p:cNvPr id="126" name="任意形状 10"/>
          <p:cNvSpPr/>
          <p:nvPr userDrawn="1">
            <p:custDataLst>
              <p:tags r:id="rId11"/>
            </p:custDataLst>
          </p:nvPr>
        </p:nvSpPr>
        <p:spPr>
          <a:xfrm rot="5400000">
            <a:off x="5560060" y="4207510"/>
            <a:ext cx="784860" cy="933450"/>
          </a:xfrm>
          <a:custGeom>
            <a:avLst/>
            <a:gdLst>
              <a:gd name="connsiteX0" fmla="*/ 0 w 1021517"/>
              <a:gd name="connsiteY0" fmla="*/ 1048944 h 1219200"/>
              <a:gd name="connsiteX1" fmla="*/ 0 w 1021517"/>
              <a:gd name="connsiteY1" fmla="*/ 343438 h 1219200"/>
              <a:gd name="connsiteX2" fmla="*/ 170256 w 1021517"/>
              <a:gd name="connsiteY2" fmla="*/ 173182 h 1219200"/>
              <a:gd name="connsiteX3" fmla="*/ 412580 w 1021517"/>
              <a:gd name="connsiteY3" fmla="*/ 173182 h 1219200"/>
              <a:gd name="connsiteX4" fmla="*/ 513025 w 1021517"/>
              <a:gd name="connsiteY4" fmla="*/ 0 h 1219200"/>
              <a:gd name="connsiteX5" fmla="*/ 613470 w 1021517"/>
              <a:gd name="connsiteY5" fmla="*/ 173182 h 1219200"/>
              <a:gd name="connsiteX6" fmla="*/ 851261 w 1021517"/>
              <a:gd name="connsiteY6" fmla="*/ 173182 h 1219200"/>
              <a:gd name="connsiteX7" fmla="*/ 1021517 w 1021517"/>
              <a:gd name="connsiteY7" fmla="*/ 343438 h 1219200"/>
              <a:gd name="connsiteX8" fmla="*/ 1021517 w 1021517"/>
              <a:gd name="connsiteY8" fmla="*/ 1048944 h 1219200"/>
              <a:gd name="connsiteX9" fmla="*/ 851261 w 1021517"/>
              <a:gd name="connsiteY9" fmla="*/ 1219200 h 1219200"/>
              <a:gd name="connsiteX10" fmla="*/ 170256 w 1021517"/>
              <a:gd name="connsiteY10" fmla="*/ 1219200 h 1219200"/>
              <a:gd name="connsiteX11" fmla="*/ 0 w 1021517"/>
              <a:gd name="connsiteY11" fmla="*/ 104894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1517" h="1219200">
                <a:moveTo>
                  <a:pt x="0" y="1048944"/>
                </a:moveTo>
                <a:lnTo>
                  <a:pt x="0" y="343438"/>
                </a:lnTo>
                <a:cubicBezTo>
                  <a:pt x="0" y="249408"/>
                  <a:pt x="76226" y="173182"/>
                  <a:pt x="170256" y="173182"/>
                </a:cubicBezTo>
                <a:lnTo>
                  <a:pt x="412580" y="173182"/>
                </a:lnTo>
                <a:lnTo>
                  <a:pt x="513025" y="0"/>
                </a:lnTo>
                <a:lnTo>
                  <a:pt x="613470" y="173182"/>
                </a:lnTo>
                <a:lnTo>
                  <a:pt x="851261" y="173182"/>
                </a:lnTo>
                <a:cubicBezTo>
                  <a:pt x="945291" y="173182"/>
                  <a:pt x="1021517" y="249408"/>
                  <a:pt x="1021517" y="343438"/>
                </a:cubicBezTo>
                <a:lnTo>
                  <a:pt x="1021517" y="1048944"/>
                </a:lnTo>
                <a:cubicBezTo>
                  <a:pt x="1021517" y="1142974"/>
                  <a:pt x="945291" y="1219200"/>
                  <a:pt x="851261" y="1219200"/>
                </a:cubicBezTo>
                <a:lnTo>
                  <a:pt x="170256" y="1219200"/>
                </a:lnTo>
                <a:cubicBezTo>
                  <a:pt x="76226" y="1219200"/>
                  <a:pt x="0" y="1142974"/>
                  <a:pt x="0" y="1048944"/>
                </a:cubicBezTo>
                <a:close/>
              </a:path>
            </a:pathLst>
          </a:custGeom>
          <a:solidFill>
            <a:srgbClr val="254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en-US" altLang="zh-CN" dirty="0"/>
          </a:p>
        </p:txBody>
      </p:sp>
      <p:sp>
        <p:nvSpPr>
          <p:cNvPr id="127" name="文本框 126"/>
          <p:cNvSpPr txBox="1"/>
          <p:nvPr userDrawn="1">
            <p:custDataLst>
              <p:tags r:id="rId12"/>
            </p:custDataLst>
          </p:nvPr>
        </p:nvSpPr>
        <p:spPr>
          <a:xfrm>
            <a:off x="5485765" y="4420235"/>
            <a:ext cx="79692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kumimoji="1" lang="en-US" altLang="zh-CN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0" name="圆角矩形 129"/>
          <p:cNvSpPr/>
          <p:nvPr userDrawn="1">
            <p:custDataLst>
              <p:tags r:id="rId13"/>
            </p:custDataLst>
          </p:nvPr>
        </p:nvSpPr>
        <p:spPr>
          <a:xfrm>
            <a:off x="5092065" y="5268595"/>
            <a:ext cx="5114925" cy="74104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2">
                  <a:lumMod val="20000"/>
                  <a:lumOff val="80000"/>
                  <a:alpha val="30000"/>
                </a:schemeClr>
              </a:solidFill>
            </a:endParaRPr>
          </a:p>
        </p:txBody>
      </p:sp>
      <p:sp>
        <p:nvSpPr>
          <p:cNvPr id="131" name="任意形状 10"/>
          <p:cNvSpPr/>
          <p:nvPr userDrawn="1">
            <p:custDataLst>
              <p:tags r:id="rId14"/>
            </p:custDataLst>
          </p:nvPr>
        </p:nvSpPr>
        <p:spPr>
          <a:xfrm rot="5400000">
            <a:off x="5560060" y="5150485"/>
            <a:ext cx="784860" cy="933450"/>
          </a:xfrm>
          <a:custGeom>
            <a:avLst/>
            <a:gdLst>
              <a:gd name="connsiteX0" fmla="*/ 0 w 1021517"/>
              <a:gd name="connsiteY0" fmla="*/ 1048944 h 1219200"/>
              <a:gd name="connsiteX1" fmla="*/ 0 w 1021517"/>
              <a:gd name="connsiteY1" fmla="*/ 343438 h 1219200"/>
              <a:gd name="connsiteX2" fmla="*/ 170256 w 1021517"/>
              <a:gd name="connsiteY2" fmla="*/ 173182 h 1219200"/>
              <a:gd name="connsiteX3" fmla="*/ 412580 w 1021517"/>
              <a:gd name="connsiteY3" fmla="*/ 173182 h 1219200"/>
              <a:gd name="connsiteX4" fmla="*/ 513025 w 1021517"/>
              <a:gd name="connsiteY4" fmla="*/ 0 h 1219200"/>
              <a:gd name="connsiteX5" fmla="*/ 613470 w 1021517"/>
              <a:gd name="connsiteY5" fmla="*/ 173182 h 1219200"/>
              <a:gd name="connsiteX6" fmla="*/ 851261 w 1021517"/>
              <a:gd name="connsiteY6" fmla="*/ 173182 h 1219200"/>
              <a:gd name="connsiteX7" fmla="*/ 1021517 w 1021517"/>
              <a:gd name="connsiteY7" fmla="*/ 343438 h 1219200"/>
              <a:gd name="connsiteX8" fmla="*/ 1021517 w 1021517"/>
              <a:gd name="connsiteY8" fmla="*/ 1048944 h 1219200"/>
              <a:gd name="connsiteX9" fmla="*/ 851261 w 1021517"/>
              <a:gd name="connsiteY9" fmla="*/ 1219200 h 1219200"/>
              <a:gd name="connsiteX10" fmla="*/ 170256 w 1021517"/>
              <a:gd name="connsiteY10" fmla="*/ 1219200 h 1219200"/>
              <a:gd name="connsiteX11" fmla="*/ 0 w 1021517"/>
              <a:gd name="connsiteY11" fmla="*/ 1048944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21517" h="1219200">
                <a:moveTo>
                  <a:pt x="0" y="1048944"/>
                </a:moveTo>
                <a:lnTo>
                  <a:pt x="0" y="343438"/>
                </a:lnTo>
                <a:cubicBezTo>
                  <a:pt x="0" y="249408"/>
                  <a:pt x="76226" y="173182"/>
                  <a:pt x="170256" y="173182"/>
                </a:cubicBezTo>
                <a:lnTo>
                  <a:pt x="412580" y="173182"/>
                </a:lnTo>
                <a:lnTo>
                  <a:pt x="513025" y="0"/>
                </a:lnTo>
                <a:lnTo>
                  <a:pt x="613470" y="173182"/>
                </a:lnTo>
                <a:lnTo>
                  <a:pt x="851261" y="173182"/>
                </a:lnTo>
                <a:cubicBezTo>
                  <a:pt x="945291" y="173182"/>
                  <a:pt x="1021517" y="249408"/>
                  <a:pt x="1021517" y="343438"/>
                </a:cubicBezTo>
                <a:lnTo>
                  <a:pt x="1021517" y="1048944"/>
                </a:lnTo>
                <a:cubicBezTo>
                  <a:pt x="1021517" y="1142974"/>
                  <a:pt x="945291" y="1219200"/>
                  <a:pt x="851261" y="1219200"/>
                </a:cubicBezTo>
                <a:lnTo>
                  <a:pt x="170256" y="1219200"/>
                </a:lnTo>
                <a:cubicBezTo>
                  <a:pt x="76226" y="1219200"/>
                  <a:pt x="0" y="1142974"/>
                  <a:pt x="0" y="1048944"/>
                </a:cubicBezTo>
                <a:close/>
              </a:path>
            </a:pathLst>
          </a:custGeom>
          <a:solidFill>
            <a:srgbClr val="254F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en-US" altLang="zh-CN" dirty="0"/>
          </a:p>
        </p:txBody>
      </p:sp>
      <p:sp>
        <p:nvSpPr>
          <p:cNvPr id="132" name="文本框 131"/>
          <p:cNvSpPr txBox="1"/>
          <p:nvPr userDrawn="1">
            <p:custDataLst>
              <p:tags r:id="rId15"/>
            </p:custDataLst>
          </p:nvPr>
        </p:nvSpPr>
        <p:spPr>
          <a:xfrm>
            <a:off x="5485765" y="5363210"/>
            <a:ext cx="79692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2800" b="1" dirty="0">
                <a:solidFill>
                  <a:schemeClr val="bg1"/>
                </a:solidFill>
                <a:latin typeface="+mj-ea"/>
                <a:ea typeface="+mj-ea"/>
              </a:rPr>
              <a:t>05</a:t>
            </a:r>
            <a:endParaRPr kumimoji="1" lang="en-US" altLang="zh-CN" sz="28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标题 32"/>
          <p:cNvSpPr>
            <a:spLocks noGrp="1"/>
          </p:cNvSpPr>
          <p:nvPr>
            <p:ph type="title" hasCustomPrompt="1"/>
            <p:custDataLst>
              <p:tags r:id="rId16"/>
            </p:custDataLst>
          </p:nvPr>
        </p:nvSpPr>
        <p:spPr>
          <a:xfrm>
            <a:off x="6762750" y="1586865"/>
            <a:ext cx="3072130" cy="521970"/>
          </a:xfrm>
        </p:spPr>
        <p:txBody>
          <a:bodyPr wrap="square" anchor="ctr" anchorCtr="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项目介绍</a:t>
            </a:r>
            <a:endParaRPr lang="zh-CN" altLang="en-US" dirty="0"/>
          </a:p>
        </p:txBody>
      </p:sp>
      <p:sp>
        <p:nvSpPr>
          <p:cNvPr id="2" name="标题 32"/>
          <p:cNvSpPr>
            <a:spLocks noGrp="1"/>
          </p:cNvSpPr>
          <p:nvPr>
            <p:custDataLst>
              <p:tags r:id="rId17"/>
            </p:custDataLst>
          </p:nvPr>
        </p:nvSpPr>
        <p:spPr>
          <a:xfrm>
            <a:off x="6762750" y="2539365"/>
            <a:ext cx="3072130" cy="52197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项目亮点</a:t>
            </a:r>
            <a:endParaRPr lang="zh-CN" altLang="en-US" dirty="0"/>
          </a:p>
        </p:txBody>
      </p:sp>
      <p:sp>
        <p:nvSpPr>
          <p:cNvPr id="3" name="标题 32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6762750" y="3466465"/>
            <a:ext cx="3072130" cy="52197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技术难点</a:t>
            </a:r>
            <a:endParaRPr lang="zh-CN" altLang="en-US" dirty="0"/>
          </a:p>
        </p:txBody>
      </p:sp>
      <p:sp>
        <p:nvSpPr>
          <p:cNvPr id="4" name="标题 32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762750" y="4418965"/>
            <a:ext cx="3072130" cy="52197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项目测试</a:t>
            </a:r>
            <a:endParaRPr lang="zh-CN" altLang="en-US" dirty="0"/>
          </a:p>
        </p:txBody>
      </p:sp>
      <p:sp>
        <p:nvSpPr>
          <p:cNvPr id="5" name="标题 32"/>
          <p:cNvSpPr>
            <a:spLocks noGrp="1"/>
          </p:cNvSpPr>
          <p:nvPr>
            <p:custDataLst>
              <p:tags r:id="rId20"/>
            </p:custDataLst>
          </p:nvPr>
        </p:nvSpPr>
        <p:spPr>
          <a:xfrm>
            <a:off x="6762750" y="5371465"/>
            <a:ext cx="3072130" cy="52197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作品演示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项目介绍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8955" y="522605"/>
            <a:ext cx="7624445" cy="491490"/>
          </a:xfrm>
        </p:spPr>
        <p:txBody>
          <a:bodyPr/>
          <a:lstStyle/>
          <a:p>
            <a:r>
              <a:rPr lang="en-US" altLang="zh-CN"/>
              <a:t>1.1 </a:t>
            </a:r>
            <a:r>
              <a:rPr lang="zh-CN" altLang="en-US"/>
              <a:t>设计背景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8955" y="522605"/>
            <a:ext cx="7624445" cy="491490"/>
          </a:xfrm>
        </p:spPr>
        <p:txBody>
          <a:bodyPr/>
          <a:lstStyle/>
          <a:p>
            <a:r>
              <a:rPr lang="en-US" altLang="zh-CN"/>
              <a:t>1.2 </a:t>
            </a:r>
            <a:r>
              <a:rPr lang="zh-CN" altLang="en-US"/>
              <a:t>设计目标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8955" y="522605"/>
            <a:ext cx="7624445" cy="491490"/>
          </a:xfrm>
        </p:spPr>
        <p:txBody>
          <a:bodyPr/>
          <a:lstStyle/>
          <a:p>
            <a:r>
              <a:rPr lang="en-US" altLang="zh-CN"/>
              <a:t>1.3 </a:t>
            </a:r>
            <a:r>
              <a:rPr lang="zh-CN" altLang="en-US"/>
              <a:t>较同类产品的优势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8955" y="522605"/>
            <a:ext cx="7624445" cy="491490"/>
          </a:xfrm>
        </p:spPr>
        <p:txBody>
          <a:bodyPr/>
          <a:lstStyle/>
          <a:p>
            <a:r>
              <a:rPr lang="en-US" altLang="zh-CN"/>
              <a:t>1.4 </a:t>
            </a:r>
            <a:r>
              <a:rPr lang="zh-CN" altLang="en-US"/>
              <a:t>作品原创性情况说明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/>
              <a:t>项目亮点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28955" y="522605"/>
            <a:ext cx="7624445" cy="491490"/>
          </a:xfrm>
        </p:spPr>
        <p:txBody>
          <a:bodyPr/>
          <a:lstStyle/>
          <a:p>
            <a:r>
              <a:rPr lang="en-US" altLang="zh-CN"/>
              <a:t>2.1 </a:t>
            </a:r>
            <a:r>
              <a:rPr lang="zh-CN" altLang="en-US"/>
              <a:t>功能亮点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COMMONDATA" val="eyJoZGlkIjoiZDFlMjQ2NDczNzA0OWJlNDA3OTJmZGZiMDA3NzgwZjMifQ==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WPS 演示</Application>
  <PresentationFormat>宽屏</PresentationFormat>
  <Paragraphs>70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Wingdings</vt:lpstr>
      <vt:lpstr>Helvetica Neue Bold</vt:lpstr>
      <vt:lpstr>黑体</vt:lpstr>
      <vt:lpstr>微软雅黑</vt:lpstr>
      <vt:lpstr>Arial Unicode MS</vt:lpstr>
      <vt:lpstr>等线</vt:lpstr>
      <vt:lpstr>Office 主题​​</vt:lpstr>
      <vt:lpstr>PowerPoint 演示文稿</vt:lpstr>
      <vt:lpstr>项目介绍</vt:lpstr>
      <vt:lpstr>PowerPoint 演示文稿</vt:lpstr>
      <vt:lpstr>1.1 设计背景</vt:lpstr>
      <vt:lpstr>1.2 设计目标</vt:lpstr>
      <vt:lpstr>1.3 较同类产品的优势</vt:lpstr>
      <vt:lpstr>1.4 作品原创性情况说明</vt:lpstr>
      <vt:lpstr>PowerPoint 演示文稿</vt:lpstr>
      <vt:lpstr>2.1 功能亮点</vt:lpstr>
      <vt:lpstr>2.2 其它亮点</vt:lpstr>
      <vt:lpstr>PowerPoint 演示文稿</vt:lpstr>
      <vt:lpstr>3.1 技术栈与调用库</vt:lpstr>
      <vt:lpstr>3.2 软件功能框架（用例图等）</vt:lpstr>
      <vt:lpstr>PowerPoint 演示文稿</vt:lpstr>
      <vt:lpstr>4.1 项目测试结果说明</vt:lpstr>
      <vt:lpstr>PowerPoint 演示文稿</vt:lpstr>
      <vt:lpstr>5.1 作品演示播放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mxy</cp:lastModifiedBy>
  <cp:revision>63</cp:revision>
  <dcterms:created xsi:type="dcterms:W3CDTF">2024-08-05T03:21:55Z</dcterms:created>
  <dcterms:modified xsi:type="dcterms:W3CDTF">2024-08-05T03:21:55Z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803E80E4F8D51D81E368EA6593D0F598_43</vt:lpwstr>
  </property>
  <property fmtid="{D5CDD505-2E9C-101B-9397-08002B2CF9AE}" pid="3" name="KSOProductBuildVer">
    <vt:lpwstr>2052-6.7.1.8828</vt:lpwstr>
  </property>
</Properties>
</file>