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autoCompressPictures="0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803" r:id="rId3"/>
    <p:sldId id="804" r:id="rId4"/>
    <p:sldId id="805" r:id="rId5"/>
    <p:sldId id="806" r:id="rId6"/>
  </p:sldIdLst>
  <p:sldSz cx="24382730" cy="13716000"/>
  <p:notesSz cx="6858000" cy="9144000"/>
  <p:embeddedFontLst>
    <p:embeddedFont>
      <p:font typeface="宋体" panose="02010600030101010101" pitchFamily="2" charset="-122"/>
      <p:regular r:id="rId13"/>
    </p:embeddedFont>
    <p:embeddedFont>
      <p:font typeface="微软雅黑" panose="020B0703020204020201" pitchFamily="34" charset="-122"/>
      <p:regular r:id="rId14"/>
    </p:embeddedFont>
    <p:embeddedFont>
      <p:font typeface="Microsoft YaHei Bold" panose="020B0703020204020201" charset="-122"/>
      <p:regular r:id="rId15"/>
    </p:embeddedFont>
    <p:embeddedFont>
      <p:font typeface="等线" panose="02010600030101010101" charset="-122"/>
      <p:regular r:id="rId16"/>
    </p:embeddedFont>
    <p:embeddedFont>
      <p:font typeface="Calibri" panose="020F0302020204030204" charset="0"/>
      <p:regular r:id="rId17"/>
    </p:embeddedFont>
  </p:embeddedFontLst>
  <p:custDataLst>
    <p:tags r:id="rId18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166" userDrawn="1">
          <p15:clr>
            <a:srgbClr val="A4A3A4"/>
          </p15:clr>
        </p15:guide>
        <p15:guide id="2" pos="7680" userDrawn="1">
          <p15:clr>
            <a:srgbClr val="A4A3A4"/>
          </p15:clr>
        </p15:guide>
        <p15:guide id="3" orient="horz" pos="44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pubb" initials="p" lastIdx="9" clrIdx="0"/>
  <p:cmAuthor id="1" name="立峰" initials="立峰" lastIdx="1" clrIdx="0"/>
  <p:cmAuthor id="2" name="作者" initials="A" lastIdx="0" clrIdx="1"/>
  <p:cmAuthor id="3" name="Administrator" initials="A" lastIdx="1" clrIdx="2"/>
  <p:cmAuthor id="4" name="chain" initials="c" lastIdx="1" clrIdx="1"/>
  <p:cmAuthor id="5" name="User" initials="U" lastIdx="1" clrIdx="2"/>
  <p:cmAuthor id="6" name="Windows 用户" initials="W" lastIdx="1" clrIdx="3"/>
  <p:cmAuthor id="7" name="黎铁军" initials="黎" lastIdx="15" clrIdx="0"/>
  <p:cmAuthor id="8" name="fun4ken" initials="f" lastIdx="0" clrIdx="1"/>
  <p:cmAuthor id="9" name="hanqingchun" initials="h" lastIdx="1" clrIdx="4"/>
  <p:cmAuthor id="11" name="yxw" initials="y" lastIdx="1" clrIdx="10"/>
  <p:cmAuthor id="12" name="gao xf" initials="gx" lastIdx="1" clrIdx="11"/>
  <p:cmAuthor id="13" name="Chiang Neo" initials="CN" lastIdx="1" clrIdx="12"/>
  <p:cmAuthor id="14" name="alluka" initials="a" lastIdx="7" clrIdx="13"/>
  <p:cmAuthor id="15" name="lmy" initials="l" lastIdx="1" clrIdx="14"/>
  <p:cmAuthor id="10" name="扈益嘉" initials="扈" lastIdx="2" clrIdx="8"/>
  <p:cmAuthor id="16" name="RubyCC" initials="R" lastIdx="24" clrIdx="15"/>
  <p:cmAuthor id="17" name="特 皮" initials="特" lastIdx="3" clrIdx="16"/>
  <p:cmAuthor id="18" name="shaoxu li" initials="s" lastIdx="1" clrIdx="17"/>
  <p:cmAuthor id="19" name="cb" initials="c" lastIdx="2" clrIdx="18"/>
  <p:cmAuthor id="21" name="kylin" initials="k" lastIdx="1" clrIdx="20"/>
  <p:cmAuthor id="22" name="萍" initials="萍" lastIdx="3" clrIdx="21"/>
  <p:cmAuthor id="20" name="张燕" initials="张" lastIdx="1" clrIdx="17"/>
  <p:cmAuthor id="23" name="TonyZhu" initials="T" lastIdx="1" clrIdx="22"/>
  <p:cmAuthor id="24" name="ainstain" initials="a" lastIdx="1" clrIdx="23"/>
  <p:cmAuthor id="25" name="Ivan" initials="I" lastIdx="1" clrIdx="24"/>
  <p:cmAuthor id="26" name="45225" initials="4" lastIdx="1" clrIdx="25"/>
  <p:cmAuthor id="27" name="粤" initials="粤" lastIdx="1" clrIdx="25"/>
  <p:cmAuthor id="28" name="季健雄" initials="季" lastIdx="1" clrIdx="27"/>
  <p:cmAuthor id="29" name="pc" initials="p" lastIdx="9" clrIdx="28"/>
  <p:cmAuthor id="30" name="未知用户7" initials="未" lastIdx="1" clrIdx="0"/>
  <p:cmAuthor id="31" name="Author" initials="A" lastIdx="0" clrIdx="30"/>
  <p:cmAuthor id="32" name="Lee Alwin" initials="LA" lastIdx="1" clrIdx="31"/>
  <p:cmAuthor id="33" name="yang" initials="y" lastIdx="1" clrIdx="32"/>
  <p:cmAuthor id="34" name="元鹏 王" initials="元" lastIdx="5" clrIdx="1"/>
  <p:cmAuthor id="35" name="yzj" initials="y" lastIdx="1" clrIdx="34"/>
  <p:cmAuthor id="36" name="lifuyou" initials="l" lastIdx="3" clrIdx="35"/>
  <p:cmAuthor id="37" name="zd" initials="z" lastIdx="12" clrIdx="36"/>
  <p:cmAuthor id="38" name="未知用户3" initials="未" lastIdx="3" clrIdx="0"/>
  <p:cmAuthor id="39" name="武敏" initials="武" lastIdx="2" clrIdx="8"/>
  <p:cmAuthor id="708433798" name="jialuo" initials="j" lastIdx="0" clrIdx="0"/>
  <p:cmAuthor id="40" name="ZYSR-XY" initials="Z" lastIdx="6" clrIdx="10"/>
  <p:cmAuthor id="708433799" name="清泺 戴" initials="清戴" lastIdx="25" clrIdx="36"/>
  <p:cmAuthor id="41" name="刘颖" initials="刘" lastIdx="7" clrIdx="0"/>
  <p:cmAuthor id="42" name="Chen, Naikang A." initials="C" lastIdx="6" clrIdx="0"/>
  <p:cmAuthor id="43" name="song song" initials="s" lastIdx="1" clrIdx="0"/>
  <p:cmAuthor id="44" name="曾阿婷" initials="曾" lastIdx="1" clrIdx="16"/>
  <p:cmAuthor id="45" name="杨 伟萍" initials="杨" lastIdx="1" clrIdx="33"/>
  <p:cmAuthor id="191251535" name="沈霄雷" initials="沈" lastIdx="833089" clrIdx="0"/>
  <p:cmAuthor id="46" name="yubaoquan" initials="y" lastIdx="1" clrIdx="4"/>
  <p:cmAuthor id="191251536" name="SF" initials="S" lastIdx="6" clrIdx="11"/>
  <p:cmAuthor id="47" name="ting yue" initials="t" lastIdx="1" clrIdx="0"/>
  <p:cmAuthor id="191251537" name="sammi" initials="s" lastIdx="0" clrIdx="12"/>
  <p:cmAuthor id="48" name="未知用户18" initials="" lastIdx="0" clrIdx="0"/>
  <p:cmAuthor id="191251538" name="thinkbap" initials="t" lastIdx="1" clrIdx="33"/>
  <p:cmAuthor id="191251539" name="戴 清泺" initials="戴" lastIdx="1" clrIdx="34"/>
  <p:cmAuthor id="50" name="david bin" initials="d" lastIdx="3" clrIdx="0"/>
  <p:cmAuthor id="191251540" name="NN" initials="NN" lastIdx="10" clrIdx="35"/>
  <p:cmAuthor id="51" name="MLOONG" initials="M" lastIdx="1" clrIdx="0"/>
  <p:cmAuthor id="52" name="未知用户4" initials="未" lastIdx="6" clrIdx="0"/>
  <p:cmAuthor id="53" name="未知用户5" initials="未" lastIdx="2" clrIdx="0"/>
  <p:cmAuthor id="54" name="未知用户6" initials="未" lastIdx="1" clrIdx="0"/>
  <p:cmAuthor id="55" name="於宝泉" initials="於" lastIdx="0" clrIdx="2"/>
  <p:cmAuthor id="56" name="levy" initials="l" lastIdx="2" clrIdx="0"/>
  <p:cmAuthor id="57" name="grace" initials="g" lastIdx="1" clrIdx="1"/>
  <p:cmAuthor id="58" name="刘思蜀" initials="刘" lastIdx="1" clrIdx="0"/>
  <p:cmAuthor id="59" name=" " initials=" " lastIdx="1" clrIdx="16"/>
  <p:cmAuthor id="60" name="Liu Dong" initials="L" lastIdx="1" clrIdx="0"/>
  <p:cmAuthor id="61" name="Zhao Jing" initials="Z" lastIdx="11" clrIdx="2"/>
  <p:cmAuthor id="62" name="先生 叶" initials="先" lastIdx="1" clrIdx="22"/>
  <p:cmAuthor id="63" name="YANQING BAO" initials="Y" lastIdx="3" clrIdx="0"/>
  <p:cmAuthor id="64" name="方方" initials="方" lastIdx="1" clrIdx="0"/>
  <p:cmAuthor id="65" name="Roet-Reinking, Nathalie" initials="R" lastIdx="1" clrIdx="0"/>
  <p:cmAuthor id="66" name="张金龙" initials="张" lastIdx="9" clrIdx="0"/>
  <p:cmAuthor id="67" name="祝惠蓉" initials="祝" lastIdx="3" clrIdx="8"/>
  <p:cmAuthor id="68" name="zhq" initials="z" lastIdx="7" clrIdx="20"/>
  <p:cmAuthor id="69" name="张琦" initials="zq" lastIdx="46" clrIdx="21"/>
  <p:cmAuthor id="70" name="朱粒" initials="朱" lastIdx="1" clrIdx="2"/>
  <p:cmAuthor id="71" name="Sky123.Org" initials="S" lastIdx="1" clrIdx="0"/>
  <p:cmAuthor id="72" name="H1900" initials="H" lastIdx="1" clrIdx="0"/>
  <p:cmAuthor id="73" name="王航" initials="王" lastIdx="2" clrIdx="1"/>
  <p:cmAuthor id="74" name="回校" initials="回" lastIdx="1" clrIdx="0"/>
  <p:cmAuthor id="77" name="未知用户8" initials="未" lastIdx="2" clrIdx="0"/>
  <p:cmAuthor id="78" name="王怀璋" initials="王" lastIdx="1" clrIdx="0"/>
  <p:cmAuthor id="79" name="lenovo0" initials="l" lastIdx="1" clrIdx="0"/>
  <p:cmAuthor id="80" name="未知用户9" initials="未" lastIdx="7" clrIdx="0"/>
  <p:cmAuthor id="81" name="Tracy" initials="T" lastIdx="1" clrIdx="80"/>
  <p:cmAuthor id="82" name="yangdi" initials="y" lastIdx="8" clrIdx="0"/>
  <p:cmAuthor id="83" name="Microsoft Office 用户" initials="M" lastIdx="0" clrIdx="0"/>
  <p:cmAuthor id="84" name="sunxp002" initials="s" lastIdx="7" clrIdx="13"/>
  <p:cmAuthor id="86" name="吴晓梅" initials="吴" lastIdx="2" clrIdx="0"/>
  <p:cmAuthor id="87" name="徐 宁" initials="徐" lastIdx="1" clrIdx="0"/>
  <p:cmAuthor id="88" name="QBOSSCHEN" initials="Q" lastIdx="1" clrIdx="0"/>
  <p:cmAuthor id="89" name="未知用户33" initials="未" lastIdx="1" clrIdx="0"/>
  <p:cmAuthor id="90" name="未知用户34" initials="未" lastIdx="1" clrIdx="0"/>
  <p:cmAuthor id="91" name="pangyt" initials="p" lastIdx="1" clrIdx="0"/>
  <p:cmAuthor id="93" name="未知用户37" initials="未" lastIdx="1" clrIdx="0"/>
  <p:cmAuthor id="94" name="未知用户38" initials="未" lastIdx="0" clrIdx="0"/>
  <p:cmAuthor id="95" name="未知用户39" initials="未" lastIdx="1" clrIdx="0"/>
  <p:cmAuthor id="96" name="未知用户40" initials="未" lastIdx="0" clrIdx="0"/>
  <p:cmAuthor id="97" name="pangxw01" initials="p" lastIdx="1" clrIdx="96"/>
  <p:cmAuthor id="98" name="Calvin G" initials="C" lastIdx="1" clrIdx="0"/>
  <p:cmAuthor id="99" name="张莹" initials="张" lastIdx="2" clrIdx="0"/>
  <p:cmAuthor id="100" name="MC SYSTEM" initials="M" lastIdx="2" clrIdx="0"/>
  <p:cmAuthor id="101" name="spring_ren" initials="s" lastIdx="2" clrIdx="1"/>
  <p:cmAuthor id="102" name="viola_yang" initials="v" lastIdx="2" clrIdx="2"/>
  <p:cmAuthor id="103" name="未知用户89" initials="未" lastIdx="0" clrIdx="0"/>
  <p:cmAuthor id="104" name="李璐---寿险总公司营销管理部" initials="李" lastIdx="0" clrIdx="0"/>
  <p:cmAuthor id="105" name="xuqing" initials="x" lastIdx="4" clrIdx="0"/>
  <p:cmAuthor id="106" name="王顶" initials="王" lastIdx="1" clrIdx="0"/>
  <p:cmAuthor id="107" name="minty minty" initials="m" lastIdx="1" clrIdx="0"/>
  <p:cmAuthor id="108" name="松 李" initials="松" lastIdx="1" clrIdx="4"/>
  <p:cmAuthor id="109" name="CHEN LONG" initials="C" lastIdx="1" clrIdx="21"/>
  <p:cmAuthor id="110" name="彬 罗" initials="彬" lastIdx="1" clrIdx="1"/>
  <p:cmAuthor id="111" name="cuizijin01" initials="c" lastIdx="6" clrIdx="2"/>
  <p:cmAuthor id="112" name="罗彬" initials="罗" lastIdx="1" clrIdx="0"/>
  <p:cmAuthor id="113" name="刘盛潮" initials="刘" lastIdx="8" clrIdx="0"/>
  <p:cmAuthor id="114" name="1 mac" initials="1" lastIdx="1" clrIdx="0"/>
  <p:cmAuthor id="115" name="未知用户86" initials="未" lastIdx="1" clrIdx="0"/>
  <p:cmAuthor id="116" name="新萝卜家园" initials="新" lastIdx="0" clrIdx="0"/>
  <p:cmAuthor id="117" name="songchunhua" initials="s" lastIdx="0" clrIdx="0"/>
  <p:cmAuthor id="118" name="宋春华" initials="宋" lastIdx="12" clrIdx="1"/>
  <p:cmAuthor id="119" name="lixiaosong" initials="l" lastIdx="0" clrIdx="2"/>
  <p:cmAuthor id="120" name="未知用户78" initials="未" lastIdx="1" clrIdx="0"/>
  <p:cmAuthor id="121" name="马妍" initials="马" lastIdx="1" clrIdx="0"/>
  <p:cmAuthor id="122" name="yanqiqi-lgd" initials="y" lastIdx="2" clrIdx="5"/>
  <p:cmAuthor id="123" name="番茄花园" initials="番" lastIdx="4" clrIdx="0"/>
  <p:cmAuthor id="124" name="caoyq0624" initials="c" lastIdx="2" clrIdx="0"/>
  <p:cmAuthor id="125" name="方朝军/产品推动室/产品开发推广部/总公司" initials="方" lastIdx="2" clrIdx="0"/>
  <p:cmAuthor id="126" name="zq" initials="z" lastIdx="1" clrIdx="0"/>
  <p:cmAuthor id="127" name="未知用户28" initials="未" lastIdx="1" clrIdx="1"/>
  <p:cmAuthor id="128" name="temp" initials="t" lastIdx="2" clrIdx="0"/>
  <p:cmAuthor id="129" name="Q Q" initials="Q" lastIdx="1" clrIdx="3"/>
  <p:cmAuthor id="130" name="柳 先涛" initials="柳" lastIdx="8" clrIdx="0"/>
  <p:cmAuthor id="131" name="liquanxi" initials="l" lastIdx="0" clrIdx="0"/>
  <p:cmAuthor id="134" name="Tracy Chen" initials="T" lastIdx="1" clrIdx="0"/>
  <p:cmAuthor id="49837067" name="刘浩" initials="刘" lastIdx="180431" clrIdx="0"/>
  <p:cmAuthor id="135" name="dongwc0205" initials="d" lastIdx="1" clrIdx="15"/>
  <p:cmAuthor id="136" name="yuancc04" initials="y" lastIdx="3" clrIdx="0"/>
  <p:cmAuthor id="49837069" name="he zhirui" initials="hz" lastIdx="1" clrIdx="82"/>
  <p:cmAuthor id="137" name="Xinyi" initials="X" lastIdx="1" clrIdx="136"/>
  <p:cmAuthor id="49837070" name="伟哥" initials="伟哥" lastIdx="1" clrIdx="138"/>
  <p:cmAuthor id="138" name="万户网络" initials="万" lastIdx="1" clrIdx="0"/>
  <p:cmAuthor id="140" name="YANGS-PC" initials="Y" lastIdx="0" clrIdx="0"/>
  <p:cmAuthor id="141" name="未知用户92" initials="未" lastIdx="0" clrIdx="0"/>
  <p:cmAuthor id="146" name="何慧丽" initials="何" lastIdx="1" clrIdx="0"/>
  <p:cmAuthor id="147" name="袁 玥挺" initials="袁" lastIdx="1" clrIdx="2"/>
  <p:cmAuthor id="148" name="未知用户19" initials="未" lastIdx="3" clrIdx="0"/>
  <p:cmAuthor id="149" name="未知用户12" initials="未" lastIdx="1" clrIdx="0"/>
  <p:cmAuthor id="151" name="hy-tkyl" initials="h" lastIdx="2" clrIdx="0"/>
  <p:cmAuthor id="152" name="49254" initials="4" lastIdx="1" clrIdx="0"/>
  <p:cmAuthor id="153" name="未知用户23" initials="未" lastIdx="4" clrIdx="2"/>
  <p:cmAuthor id="154" name="未知用户27" initials="未" lastIdx="7" clrIdx="0"/>
  <p:cmAuthor id="155" name="未知用户29" initials="未知用户29" lastIdx="1" clrIdx="0"/>
  <p:cmAuthor id="156" name="未知用户26" initials="未" lastIdx="1" clrIdx="3"/>
  <p:cmAuthor id="157" name="未知用户31" initials="未知用户31" lastIdx="2" clrIdx="1"/>
  <p:cmAuthor id="159" name="刘莎" initials="刘" lastIdx="0" clrIdx="0"/>
  <p:cmAuthor id="160" name="未知用户10" initials="未" lastIdx="1" clrIdx="20"/>
  <p:cmAuthor id="161" name="ydx2003new@163.com" initials="y" lastIdx="1" clrIdx="0"/>
  <p:cmAuthor id="162" name="岳文甲" initials="岳" lastIdx="1" clrIdx="1"/>
  <p:cmAuthor id="163" name="91huhang" initials="9" lastIdx="1" clrIdx="0"/>
  <p:cmAuthor id="164" name="Ray" initials="R" lastIdx="0" clrIdx="0"/>
  <p:cmAuthor id="165" name="Ms" initials="M" lastIdx="1" clrIdx="0"/>
  <p:cmAuthor id="166" name="未知用户80" initials="未" lastIdx="0" clrIdx="0"/>
  <p:cmAuthor id="167" name="ProMedican" initials="P" lastIdx="2" clrIdx="1"/>
  <p:cmAuthor id="168" name="侯清英" initials="侯" lastIdx="1" clrIdx="0"/>
  <p:cmAuthor id="169" name="齐登宝" initials="齐" lastIdx="1" clrIdx="1"/>
  <p:cmAuthor id="170" name="Student" initials="S" lastIdx="1" clrIdx="81"/>
  <p:cmAuthor id="171" name="未知用户47" initials="未" lastIdx="1" clrIdx="0"/>
  <p:cmAuthor id="172" name="jiansheng li" initials="j" lastIdx="0" clrIdx="0"/>
  <p:cmAuthor id="173" name="李增增" initials="李" lastIdx="1" clrIdx="2"/>
  <p:cmAuthor id="174" name="ht guo" initials="h" lastIdx="0" clrIdx="1"/>
  <p:cmAuthor id="176" name="梁潇-lhq" initials="梁" lastIdx="1" clrIdx="0"/>
  <p:cmAuthor id="177" name="超乎想象" initials="超" lastIdx="1" clrIdx="176"/>
  <p:cmAuthor id="178" name="未知用户52" initials="未" lastIdx="0" clrIdx="1"/>
  <p:cmAuthor id="179" name="未知用户85" initials="未" lastIdx="1" clrIdx="0"/>
  <p:cmAuthor id="180" name="Windows" initials="W" lastIdx="1" clrIdx="3"/>
  <p:cmAuthor id="182" name="547716734@qq.com" initials="5" lastIdx="0" clrIdx="0"/>
  <p:cmAuthor id="183" name="郭书含" initials="郭" lastIdx="1" clrIdx="0"/>
  <p:cmAuthor id="184" name="sivaram" initials="s" lastIdx="1" clrIdx="0"/>
  <p:cmAuthor id="186" name="刘淼" initials="刘" lastIdx="4" clrIdx="6"/>
  <p:cmAuthor id="187" name="Office 365" initials="O" lastIdx="1" clrIdx="0"/>
  <p:cmAuthor id="188" name="1716266060@qq.com" initials="1" lastIdx="1" clrIdx="0"/>
  <p:cmAuthor id="189" name="程学春 cxc" initials="程" lastIdx="1" clrIdx="0"/>
  <p:cmAuthor id="190" name="chenli8" initials="c" lastIdx="10" clrIdx="0"/>
  <p:cmAuthor id="191" name="448097321@qq.com" initials="4" lastIdx="0" clrIdx="0"/>
  <p:cmAuthor id="192" name="zhumin1" initials="z" lastIdx="1" clrIdx="1"/>
  <p:cmAuthor id="193" name="FS" initials="F" lastIdx="1" clrIdx="0"/>
  <p:cmAuthor id="194" name="Temp" initials="T" lastIdx="0" clrIdx="0"/>
  <p:cmAuthor id="195" name="刘岸亮" initials="刘" lastIdx="1" clrIdx="0"/>
  <p:cmAuthor id="196" name="雍中婧" initials="雍" lastIdx="26" clrIdx="0"/>
  <p:cmAuthor id="197" name="任斐" initials="任" lastIdx="1" clrIdx="1"/>
  <p:cmAuthor id="198" name="kylin3" initials="k" lastIdx="1" clrIdx="197"/>
  <p:cmAuthor id="199" name="肖 雷" initials="肖" lastIdx="2" clrIdx="0"/>
  <p:cmAuthor id="200" name="lin lin" initials="l" lastIdx="1" clrIdx="0"/>
  <p:cmAuthor id="201" name="邓蓉榕" initials="邓" lastIdx="1" clrIdx="0"/>
  <p:cmAuthor id="381437688" name="谢学斌" initials="谢" lastIdx="0" clrIdx="0"/>
  <p:cmAuthor id="202" name="Sky.Wang" initials="S" lastIdx="10" clrIdx="0"/>
  <p:cmAuthor id="203" name="时方赛" initials="时" lastIdx="1" clrIdx="202"/>
  <p:cmAuthor id="207" name="wangll132" initials="w" lastIdx="1" clrIdx="206"/>
  <p:cmAuthor id="2000" name="BA-俞阳" initials="authorId_4447802" lastIdx="786238" clrIdx="0"/>
  <p:cmAuthor id="2001" name="Microsoft Office User" initials="MOU" lastIdx="1" clrIdx="4"/>
  <p:cmAuthor id="2002" name="张 步伟" initials="张" lastIdx="1" clrIdx="5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532F0"/>
    <a:srgbClr val="0C1928"/>
    <a:srgbClr val="E9605E"/>
    <a:srgbClr val="010039"/>
    <a:srgbClr val="419F2B"/>
    <a:srgbClr val="000000"/>
    <a:srgbClr val="F8F9FD"/>
    <a:srgbClr val="F3F5F8"/>
    <a:srgbClr val="2963E2"/>
    <a:srgbClr val="3163F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045"/>
    <p:restoredTop sz="97585"/>
  </p:normalViewPr>
  <p:slideViewPr>
    <p:cSldViewPr snapToGrid="0" snapToObjects="1" showGuides="1">
      <p:cViewPr varScale="1">
        <p:scale>
          <a:sx n="90" d="100"/>
          <a:sy n="90" d="100"/>
        </p:scale>
        <p:origin x="280" y="632"/>
      </p:cViewPr>
      <p:guideLst>
        <p:guide orient="horz" pos="4166"/>
        <p:guide pos="7680"/>
        <p:guide orient="horz" pos="44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handoutMaster" Target="handoutMasters/handoutMaster1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font" Target="fonts/font5.fntdata"/><Relationship Id="rId16" Type="http://schemas.openxmlformats.org/officeDocument/2006/relationships/font" Target="fonts/font4.fntdata"/><Relationship Id="rId15" Type="http://schemas.openxmlformats.org/officeDocument/2006/relationships/font" Target="fonts/font3.fntdata"/><Relationship Id="rId14" Type="http://schemas.openxmlformats.org/officeDocument/2006/relationships/font" Target="fonts/font2.fntdata"/><Relationship Id="rId13" Type="http://schemas.openxmlformats.org/officeDocument/2006/relationships/font" Target="fonts/font1.fntdata"/><Relationship Id="rId12" Type="http://schemas.openxmlformats.org/officeDocument/2006/relationships/commentAuthors" Target="commentAuthors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935" y="1143000"/>
            <a:ext cx="548613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tiff"/><Relationship Id="rId3" Type="http://schemas.openxmlformats.org/officeDocument/2006/relationships/image" Target="../media/image4.tif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封面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2232660" y="4263708"/>
            <a:ext cx="19917410" cy="1938020"/>
          </a:xfrm>
          <a:prstGeom prst="rect">
            <a:avLst/>
          </a:prstGeom>
        </p:spPr>
        <p:txBody>
          <a:bodyPr wrap="square" anchor="ctr" anchorCtr="0">
            <a:spAutoFit/>
          </a:bodyPr>
          <a:lstStyle>
            <a:lvl1pPr algn="l">
              <a:lnSpc>
                <a:spcPct val="100000"/>
              </a:lnSpc>
              <a:defRPr sz="12000" b="1" i="0">
                <a:solidFill>
                  <a:schemeClr val="bg1"/>
                </a:solidFill>
                <a:latin typeface="微软雅黑" panose="020B0703020204020201" pitchFamily="34" charset="-122"/>
                <a:ea typeface="微软雅黑" panose="020B0703020204020201" pitchFamily="34" charset="-122"/>
              </a:defRPr>
            </a:lvl1pPr>
          </a:lstStyle>
          <a:p>
            <a:r>
              <a:rPr kumimoji="1" lang="en-US" altLang="zh-CN" dirty="0"/>
              <a:t>OpenAtom </a:t>
            </a:r>
            <a:r>
              <a:rPr kumimoji="1" lang="zh-CN" altLang="en-US" dirty="0"/>
              <a:t>openKylin</a:t>
            </a:r>
            <a:endParaRPr kumimoji="1"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2250440" y="6579553"/>
            <a:ext cx="19881850" cy="1783715"/>
          </a:xfrm>
          <a:prstGeom prst="rect">
            <a:avLst/>
          </a:prstGeom>
        </p:spPr>
        <p:txBody>
          <a:bodyPr wrap="square" anchor="ctr" anchorCtr="0">
            <a:spAutoFit/>
          </a:bodyPr>
          <a:lstStyle>
            <a:lvl1pPr marL="0" indent="0" algn="l">
              <a:lnSpc>
                <a:spcPct val="100000"/>
              </a:lnSpc>
              <a:buNone/>
              <a:defRPr sz="11000" b="0" i="0">
                <a:solidFill>
                  <a:schemeClr val="bg1"/>
                </a:solidFill>
                <a:latin typeface="微软雅黑" panose="020B0703020204020201" pitchFamily="34" charset="-122"/>
                <a:ea typeface="微软雅黑" panose="020B0703020204020201" pitchFamily="34" charset="-122"/>
                <a:cs typeface="微软雅黑" panose="020B0703020204020201" pitchFamily="34" charset="-12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1035" indent="0" algn="ctr">
              <a:buNone/>
              <a:defRPr sz="1600"/>
            </a:lvl8pPr>
            <a:lvl9pPr marL="3658235" indent="0" algn="ctr">
              <a:buNone/>
              <a:defRPr sz="1600"/>
            </a:lvl9pPr>
          </a:lstStyle>
          <a:p>
            <a:r>
              <a:rPr kumimoji="1" lang="zh-CN" altLang="en-US" dirty="0"/>
              <a:t>汇报</a:t>
            </a:r>
            <a:r>
              <a:rPr kumimoji="1" lang="en-US" altLang="zh-CN" dirty="0"/>
              <a:t>PPT</a:t>
            </a:r>
            <a:r>
              <a:rPr kumimoji="1" lang="zh-CN" altLang="en-US" dirty="0"/>
              <a:t>模板</a:t>
            </a:r>
            <a:endParaRPr kumimoji="1" lang="zh-CN" altLang="en-US" dirty="0"/>
          </a:p>
        </p:txBody>
      </p:sp>
      <p:pic>
        <p:nvPicPr>
          <p:cNvPr id="5" name="图片 4" descr="矢量智能对象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41780" y="11134725"/>
            <a:ext cx="11092180" cy="1132205"/>
          </a:xfrm>
          <a:prstGeom prst="rect">
            <a:avLst/>
          </a:prstGeom>
        </p:spPr>
      </p:pic>
      <p:sp>
        <p:nvSpPr>
          <p:cNvPr id="9" name="文本框 8"/>
          <p:cNvSpPr txBox="1"/>
          <p:nvPr userDrawn="1"/>
        </p:nvSpPr>
        <p:spPr>
          <a:xfrm rot="5400000">
            <a:off x="20810220" y="6617335"/>
            <a:ext cx="4749165" cy="48133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dist"/>
            <a:r>
              <a:rPr lang="zh-CN" altLang="en-US" sz="2000">
                <a:solidFill>
                  <a:schemeClr val="bg1"/>
                </a:solidFill>
                <a:latin typeface="Microsoft YaHei Regular" panose="020B0703020204020201" charset="-122"/>
                <a:ea typeface="Microsoft YaHei Regular" panose="020B0703020204020201" charset="-122"/>
              </a:rPr>
              <a:t>—</a:t>
            </a:r>
            <a:r>
              <a:rPr lang="en-US" altLang="zh-CN" sz="2000">
                <a:solidFill>
                  <a:schemeClr val="bg1"/>
                </a:solidFill>
                <a:latin typeface="Microsoft YaHei Regular" panose="020B0703020204020201" charset="-122"/>
                <a:ea typeface="Microsoft YaHei Regular" panose="020B0703020204020201" charset="-122"/>
              </a:rPr>
              <a:t> OPENATOM </a:t>
            </a:r>
            <a:r>
              <a:rPr lang="en-US" altLang="zh-CN" sz="2000">
                <a:solidFill>
                  <a:schemeClr val="bg1"/>
                </a:solidFill>
                <a:latin typeface="Microsoft YaHei Regular" panose="020B0703020204020201" charset="-122"/>
                <a:ea typeface="Microsoft YaHei Regular" panose="020B0703020204020201" charset="-122"/>
              </a:rPr>
              <a:t>OPENKYLIN </a:t>
            </a:r>
            <a:r>
              <a:rPr lang="zh-CN" altLang="en-US" sz="2000">
                <a:solidFill>
                  <a:schemeClr val="bg1"/>
                </a:solidFill>
                <a:latin typeface="Microsoft YaHei Regular" panose="020B0703020204020201" charset="-122"/>
                <a:ea typeface="Microsoft YaHei Regular" panose="020B0703020204020201" charset="-122"/>
              </a:rPr>
              <a:t>—</a:t>
            </a:r>
            <a:endParaRPr lang="zh-CN" altLang="en-US" sz="2000">
              <a:solidFill>
                <a:schemeClr val="bg1"/>
              </a:solidFill>
              <a:latin typeface="Microsoft YaHei Regular" panose="020B0703020204020201" charset="-122"/>
              <a:ea typeface="Microsoft YaHei Regular" panose="020B07030202040202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内页-浅色">
    <p:bg>
      <p:bgPr>
        <a:solidFill>
          <a:srgbClr val="F8F9F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单圆角矩形 7"/>
          <p:cNvSpPr/>
          <p:nvPr userDrawn="1"/>
        </p:nvSpPr>
        <p:spPr>
          <a:xfrm>
            <a:off x="-635" y="656590"/>
            <a:ext cx="10770235" cy="1266190"/>
          </a:xfrm>
          <a:prstGeom prst="round1Rect">
            <a:avLst>
              <a:gd name="adj" fmla="val 50000"/>
            </a:avLst>
          </a:prstGeom>
          <a:gradFill>
            <a:gsLst>
              <a:gs pos="0">
                <a:srgbClr val="3160EA"/>
              </a:gs>
              <a:gs pos="100000">
                <a:srgbClr val="1426F3"/>
              </a:gs>
            </a:gsLst>
            <a:lin ang="5400000" scaled="0"/>
          </a:gradFill>
          <a:ln w="12700" cmpd="sng">
            <a:noFill/>
            <a:prstDash val="solid"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grpSp>
        <p:nvGrpSpPr>
          <p:cNvPr id="15" name="组合 14"/>
          <p:cNvGrpSpPr/>
          <p:nvPr userDrawn="1"/>
        </p:nvGrpSpPr>
        <p:grpSpPr>
          <a:xfrm>
            <a:off x="21688629" y="12618720"/>
            <a:ext cx="1637585" cy="110490"/>
            <a:chOff x="34156" y="20295"/>
            <a:chExt cx="2579" cy="174"/>
          </a:xfrm>
        </p:grpSpPr>
        <p:sp>
          <p:nvSpPr>
            <p:cNvPr id="12" name="矩形 11"/>
            <p:cNvSpPr/>
            <p:nvPr userDrawn="1"/>
          </p:nvSpPr>
          <p:spPr>
            <a:xfrm>
              <a:off x="34156" y="20368"/>
              <a:ext cx="1644" cy="28"/>
            </a:xfrm>
            <a:prstGeom prst="rect">
              <a:avLst/>
            </a:prstGeom>
            <a:solidFill>
              <a:srgbClr val="2B2B2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3" name="矩形 12"/>
            <p:cNvSpPr/>
            <p:nvPr userDrawn="1"/>
          </p:nvSpPr>
          <p:spPr>
            <a:xfrm rot="2700000">
              <a:off x="36136" y="20300"/>
              <a:ext cx="165" cy="165"/>
            </a:xfrm>
            <a:prstGeom prst="rect">
              <a:avLst/>
            </a:prstGeom>
            <a:solidFill>
              <a:srgbClr val="2B2B2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4" name="椭圆 13"/>
            <p:cNvSpPr/>
            <p:nvPr userDrawn="1"/>
          </p:nvSpPr>
          <p:spPr>
            <a:xfrm>
              <a:off x="36561" y="20295"/>
              <a:ext cx="175" cy="175"/>
            </a:xfrm>
            <a:prstGeom prst="ellipse">
              <a:avLst/>
            </a:prstGeom>
            <a:solidFill>
              <a:srgbClr val="2B2B2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pic>
        <p:nvPicPr>
          <p:cNvPr id="2" name="图片 1" descr="C:/Users/lmy/Desktop/基金会&amp;openKylin组合logo-横版.png基金会&amp;openKylin组合logo-横版"/>
          <p:cNvPicPr>
            <a:picLocks noChangeAspect="1"/>
          </p:cNvPicPr>
          <p:nvPr userDrawn="1"/>
        </p:nvPicPr>
        <p:blipFill>
          <a:blip r:embed="rId2"/>
          <a:srcRect l="-261" t="-4402" r="-261" b="-4402"/>
          <a:stretch>
            <a:fillRect/>
          </a:stretch>
        </p:blipFill>
        <p:spPr>
          <a:xfrm>
            <a:off x="15738475" y="821055"/>
            <a:ext cx="7816850" cy="873760"/>
          </a:xfrm>
          <a:prstGeom prst="rect">
            <a:avLst/>
          </a:prstGeom>
        </p:spPr>
      </p:pic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981075" y="828675"/>
            <a:ext cx="9237980" cy="922020"/>
          </a:xfrm>
          <a:prstGeom prst="rect">
            <a:avLst/>
          </a:prstGeom>
        </p:spPr>
        <p:txBody>
          <a:bodyPr wrap="square" anchor="ctr" anchorCtr="0">
            <a:spAutoFit/>
          </a:bodyPr>
          <a:lstStyle>
            <a:lvl1pPr marL="0" indent="0" algn="l">
              <a:lnSpc>
                <a:spcPct val="100000"/>
              </a:lnSpc>
              <a:buNone/>
              <a:defRPr sz="5400" b="1" i="0">
                <a:solidFill>
                  <a:schemeClr val="bg1"/>
                </a:solidFill>
                <a:latin typeface="Microsoft YaHei Bold" panose="020B0703020204020201" charset="-122"/>
                <a:ea typeface="Microsoft YaHei Bold" panose="020B0703020204020201" charset="-122"/>
                <a:cs typeface="Microsoft YaHei Bold" panose="020B0703020204020201" charset="-12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1035" indent="0" algn="ctr">
              <a:buNone/>
              <a:defRPr sz="1600"/>
            </a:lvl8pPr>
            <a:lvl9pPr marL="3658235" indent="0" algn="ctr">
              <a:buNone/>
              <a:defRPr sz="1600"/>
            </a:lvl9pPr>
          </a:lstStyle>
          <a:p>
            <a:r>
              <a:rPr kumimoji="1" lang="zh-CN" altLang="en-US" dirty="0"/>
              <a:t>点击编辑标题</a:t>
            </a:r>
            <a:r>
              <a:rPr kumimoji="1" lang="zh-CN" altLang="en-US" dirty="0"/>
              <a:t>内容</a:t>
            </a:r>
            <a:endParaRPr kumimoji="1"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-深色">
    <p:bg>
      <p:bgPr>
        <a:solidFill>
          <a:srgbClr val="01003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单圆角矩形 7"/>
          <p:cNvSpPr/>
          <p:nvPr userDrawn="1"/>
        </p:nvSpPr>
        <p:spPr>
          <a:xfrm>
            <a:off x="-635" y="656590"/>
            <a:ext cx="10770235" cy="1266190"/>
          </a:xfrm>
          <a:prstGeom prst="round1Rect">
            <a:avLst>
              <a:gd name="adj" fmla="val 50000"/>
            </a:avLst>
          </a:prstGeom>
          <a:gradFill>
            <a:gsLst>
              <a:gs pos="0">
                <a:srgbClr val="3160EA"/>
              </a:gs>
              <a:gs pos="100000">
                <a:srgbClr val="1426F3"/>
              </a:gs>
            </a:gsLst>
            <a:lin ang="5400000" scaled="0"/>
          </a:gradFill>
          <a:ln w="12700" cmpd="sng">
            <a:noFill/>
            <a:prstDash val="solid"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grpSp>
        <p:nvGrpSpPr>
          <p:cNvPr id="15" name="组合 14"/>
          <p:cNvGrpSpPr/>
          <p:nvPr userDrawn="1"/>
        </p:nvGrpSpPr>
        <p:grpSpPr>
          <a:xfrm>
            <a:off x="21688629" y="12618720"/>
            <a:ext cx="1637585" cy="110490"/>
            <a:chOff x="34156" y="20295"/>
            <a:chExt cx="2579" cy="174"/>
          </a:xfrm>
        </p:grpSpPr>
        <p:sp>
          <p:nvSpPr>
            <p:cNvPr id="12" name="矩形 11"/>
            <p:cNvSpPr/>
            <p:nvPr userDrawn="1"/>
          </p:nvSpPr>
          <p:spPr>
            <a:xfrm>
              <a:off x="34156" y="20368"/>
              <a:ext cx="1644" cy="2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3" name="矩形 12"/>
            <p:cNvSpPr/>
            <p:nvPr userDrawn="1"/>
          </p:nvSpPr>
          <p:spPr>
            <a:xfrm rot="2700000">
              <a:off x="36136" y="20300"/>
              <a:ext cx="165" cy="16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4" name="椭圆 13"/>
            <p:cNvSpPr/>
            <p:nvPr userDrawn="1"/>
          </p:nvSpPr>
          <p:spPr>
            <a:xfrm>
              <a:off x="36561" y="20295"/>
              <a:ext cx="175" cy="17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sp>
        <p:nvSpPr>
          <p:cNvPr id="7" name="副标题 6"/>
          <p:cNvSpPr>
            <a:spLocks noGrp="1"/>
          </p:cNvSpPr>
          <p:nvPr>
            <p:ph type="subTitle" idx="1" hasCustomPrompt="1"/>
          </p:nvPr>
        </p:nvSpPr>
        <p:spPr>
          <a:xfrm>
            <a:off x="981075" y="828675"/>
            <a:ext cx="9237980" cy="922020"/>
          </a:xfrm>
          <a:prstGeom prst="rect">
            <a:avLst/>
          </a:prstGeom>
        </p:spPr>
        <p:txBody>
          <a:bodyPr wrap="square" anchor="ctr" anchorCtr="0">
            <a:spAutoFit/>
          </a:bodyPr>
          <a:lstStyle>
            <a:lvl1pPr marL="0" indent="0" algn="l">
              <a:lnSpc>
                <a:spcPct val="100000"/>
              </a:lnSpc>
              <a:buNone/>
              <a:defRPr sz="5400" b="1" i="0">
                <a:solidFill>
                  <a:schemeClr val="bg1"/>
                </a:solidFill>
                <a:latin typeface="Microsoft YaHei Bold" panose="020B0703020204020201" charset="-122"/>
                <a:ea typeface="Microsoft YaHei Bold" panose="020B0703020204020201" charset="-122"/>
                <a:cs typeface="Microsoft YaHei Bold" panose="020B0703020204020201" charset="-12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1035" indent="0" algn="ctr">
              <a:buNone/>
              <a:defRPr sz="1600"/>
            </a:lvl8pPr>
            <a:lvl9pPr marL="3658235" indent="0" algn="ctr">
              <a:buNone/>
              <a:defRPr sz="1600"/>
            </a:lvl9pPr>
          </a:lstStyle>
          <a:p>
            <a:r>
              <a:rPr kumimoji="1" lang="zh-CN" altLang="en-US" dirty="0"/>
              <a:t>点击编辑标题</a:t>
            </a:r>
            <a:r>
              <a:rPr kumimoji="1" lang="zh-CN" altLang="en-US" dirty="0"/>
              <a:t>内容</a:t>
            </a:r>
            <a:endParaRPr kumimoji="1" lang="zh-CN" altLang="en-US" dirty="0"/>
          </a:p>
        </p:txBody>
      </p:sp>
      <p:pic>
        <p:nvPicPr>
          <p:cNvPr id="11" name="图片 10" descr="矢量智能对象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739110" y="828675"/>
            <a:ext cx="7816215" cy="79819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尾页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像" descr="图像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791653" y="3462655"/>
            <a:ext cx="20799425" cy="3982085"/>
          </a:xfrm>
          <a:prstGeom prst="rect">
            <a:avLst/>
          </a:prstGeom>
          <a:ln w="12700">
            <a:miter lim="400000"/>
            <a:headEnd/>
            <a:tailEnd/>
          </a:ln>
        </p:spPr>
      </p:pic>
      <p:sp>
        <p:nvSpPr>
          <p:cNvPr id="4" name="线条"/>
          <p:cNvSpPr/>
          <p:nvPr userDrawn="1"/>
        </p:nvSpPr>
        <p:spPr>
          <a:xfrm flipV="1">
            <a:off x="11723053" y="8609330"/>
            <a:ext cx="936625" cy="936625"/>
          </a:xfrm>
          <a:prstGeom prst="line">
            <a:avLst/>
          </a:prstGeom>
          <a:ln w="25400">
            <a:solidFill>
              <a:srgbClr val="FFFFFF"/>
            </a:solidFill>
          </a:ln>
        </p:spPr>
        <p:txBody>
          <a:bodyPr lIns="45718" tIns="45718" rIns="45718" bIns="45718"/>
          <a:lstStyle/>
          <a:p/>
        </p:txBody>
      </p:sp>
      <p:grpSp>
        <p:nvGrpSpPr>
          <p:cNvPr id="6" name="组合 5"/>
          <p:cNvGrpSpPr/>
          <p:nvPr userDrawn="1"/>
        </p:nvGrpSpPr>
        <p:grpSpPr>
          <a:xfrm>
            <a:off x="5958321" y="10710787"/>
            <a:ext cx="12466089" cy="817638"/>
            <a:chOff x="12730" y="18786"/>
            <a:chExt cx="12198" cy="800"/>
          </a:xfrm>
        </p:grpSpPr>
        <p:pic>
          <p:nvPicPr>
            <p:cNvPr id="10" name="图像" descr="图像"/>
            <p:cNvPicPr>
              <a:picLocks noChangeAspect="1"/>
            </p:cNvPicPr>
            <p:nvPr userDrawn="1"/>
          </p:nvPicPr>
          <p:blipFill>
            <a:blip r:embed="rId4"/>
            <a:stretch>
              <a:fillRect/>
            </a:stretch>
          </p:blipFill>
          <p:spPr>
            <a:xfrm>
              <a:off x="12730" y="18786"/>
              <a:ext cx="800" cy="800"/>
            </a:xfrm>
            <a:prstGeom prst="rect">
              <a:avLst/>
            </a:prstGeom>
            <a:ln w="12700" cap="flat">
              <a:noFill/>
              <a:miter lim="400000"/>
              <a:headEnd/>
              <a:tailEnd/>
            </a:ln>
            <a:effectLst/>
          </p:spPr>
        </p:pic>
        <p:pic>
          <p:nvPicPr>
            <p:cNvPr id="11" name="图像" descr="C:\Users\Ryan\Desktop\蒙版组 157.png蒙版组 157"/>
            <p:cNvPicPr>
              <a:picLocks noChangeAspect="1"/>
            </p:cNvPicPr>
            <p:nvPr userDrawn="1"/>
          </p:nvPicPr>
          <p:blipFill>
            <a:blip r:embed="rId5"/>
            <a:srcRect/>
            <a:stretch>
              <a:fillRect/>
            </a:stretch>
          </p:blipFill>
          <p:spPr>
            <a:xfrm>
              <a:off x="19145" y="18786"/>
              <a:ext cx="800" cy="800"/>
            </a:xfrm>
            <a:prstGeom prst="rect">
              <a:avLst/>
            </a:prstGeom>
            <a:ln w="12700" cap="flat">
              <a:noFill/>
              <a:miter lim="400000"/>
              <a:headEnd/>
              <a:tailEnd/>
            </a:ln>
            <a:effectLst/>
          </p:spPr>
        </p:pic>
        <p:sp>
          <p:nvSpPr>
            <p:cNvPr id="8" name="文本框 7"/>
            <p:cNvSpPr txBox="1"/>
            <p:nvPr userDrawn="1"/>
          </p:nvSpPr>
          <p:spPr>
            <a:xfrm>
              <a:off x="13711" y="18848"/>
              <a:ext cx="4195" cy="571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en-US" altLang="zh-CN" sz="3200" dirty="0" err="1">
                  <a:solidFill>
                    <a:schemeClr val="bg1"/>
                  </a:solidFill>
                  <a:latin typeface="微软雅黑" panose="020B0703020204020201" pitchFamily="34" charset="-122"/>
                  <a:ea typeface="微软雅黑" panose="020B0703020204020201" pitchFamily="34" charset="-122"/>
                </a:rPr>
                <a:t>www.openKylin.top</a:t>
              </a:r>
              <a:endParaRPr lang="en-US" altLang="zh-CN" sz="3200" dirty="0" err="1">
                <a:solidFill>
                  <a:schemeClr val="bg1"/>
                </a:solidFill>
                <a:latin typeface="微软雅黑" panose="020B0703020204020201" pitchFamily="34" charset="-122"/>
                <a:ea typeface="微软雅黑" panose="020B0703020204020201" pitchFamily="34" charset="-122"/>
              </a:endParaRPr>
            </a:p>
          </p:txBody>
        </p:sp>
        <p:sp>
          <p:nvSpPr>
            <p:cNvPr id="15" name="文本框 14"/>
            <p:cNvSpPr txBox="1"/>
            <p:nvPr userDrawn="1"/>
          </p:nvSpPr>
          <p:spPr>
            <a:xfrm>
              <a:off x="20083" y="18848"/>
              <a:ext cx="4845" cy="571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en-US" altLang="zh-CN" sz="3200" dirty="0" err="1">
                  <a:solidFill>
                    <a:schemeClr val="bg1"/>
                  </a:solidFill>
                  <a:latin typeface="微软雅黑" panose="020B0703020204020201" pitchFamily="34" charset="-122"/>
                  <a:ea typeface="微软雅黑" panose="020B0703020204020201" pitchFamily="34" charset="-122"/>
                </a:rPr>
                <a:t>contact@openKylin.top</a:t>
              </a:r>
              <a:endParaRPr lang="en-US" altLang="zh-CN" sz="3200" dirty="0" err="1">
                <a:solidFill>
                  <a:schemeClr val="bg1"/>
                </a:solidFill>
                <a:latin typeface="微软雅黑" panose="020B0703020204020201" pitchFamily="34" charset="-122"/>
                <a:ea typeface="微软雅黑" panose="020B0703020204020201" pitchFamily="34" charset="-122"/>
              </a:endParaRPr>
            </a:p>
          </p:txBody>
        </p:sp>
      </p:grpSp>
      <p:sp>
        <p:nvSpPr>
          <p:cNvPr id="7" name="标题 6"/>
          <p:cNvSpPr>
            <a:spLocks noGrp="1"/>
          </p:cNvSpPr>
          <p:nvPr>
            <p:ph type="ctrTitle" hasCustomPrompt="1"/>
          </p:nvPr>
        </p:nvSpPr>
        <p:spPr>
          <a:xfrm>
            <a:off x="3048013" y="4952539"/>
            <a:ext cx="18286704" cy="2491740"/>
          </a:xfrm>
          <a:prstGeom prst="rect">
            <a:avLst/>
          </a:prstGeom>
        </p:spPr>
        <p:txBody>
          <a:bodyPr anchor="ctr" anchorCtr="0">
            <a:spAutoFit/>
          </a:bodyPr>
          <a:lstStyle>
            <a:lvl1pPr algn="ctr">
              <a:lnSpc>
                <a:spcPct val="100000"/>
              </a:lnSpc>
              <a:defRPr sz="15600" b="1" i="0">
                <a:solidFill>
                  <a:schemeClr val="bg1"/>
                </a:solidFill>
                <a:latin typeface="微软雅黑" panose="020B0703020204020201" pitchFamily="34" charset="-122"/>
                <a:ea typeface="微软雅黑" panose="020B0703020204020201" pitchFamily="34" charset="-122"/>
              </a:defRPr>
            </a:lvl1pPr>
          </a:lstStyle>
          <a:p>
            <a:r>
              <a:rPr kumimoji="1" lang="zh-CN" altLang="en-US" dirty="0"/>
              <a:t>感谢</a:t>
            </a:r>
            <a:r>
              <a:rPr kumimoji="1" lang="zh-CN" altLang="en-US" dirty="0"/>
              <a:t>观看</a:t>
            </a:r>
            <a:endParaRPr kumimoji="1" lang="zh-CN" altLang="en-US" dirty="0"/>
          </a:p>
        </p:txBody>
      </p:sp>
      <p:pic>
        <p:nvPicPr>
          <p:cNvPr id="12" name="图片 11" descr="/Volumes/M后备箱/2024/活动物料/通用-易拉宝&amp;宣传单/基金会logo/组合logo/基金会&amp;openKylin组合logo-横版-白.png基金会&amp;openKylin组合logo-横版-白"/>
          <p:cNvPicPr>
            <a:picLocks noChangeAspect="1"/>
          </p:cNvPicPr>
          <p:nvPr userDrawn="1"/>
        </p:nvPicPr>
        <p:blipFill>
          <a:blip r:embed="rId6"/>
          <a:srcRect t="12" b="12"/>
          <a:stretch>
            <a:fillRect/>
          </a:stretch>
        </p:blipFill>
        <p:spPr>
          <a:xfrm>
            <a:off x="15127605" y="1362075"/>
            <a:ext cx="8138795" cy="83058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676318" y="730251"/>
            <a:ext cx="21030167" cy="26511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76318" y="3651250"/>
            <a:ext cx="21030167" cy="87026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xStyles>
    <p:titleStyle>
      <a:lvl1pPr algn="l" defTabSz="1828800" rtl="0" eaLnBrk="1" latinLnBrk="0" hangingPunct="1">
        <a:lnSpc>
          <a:spcPct val="90000"/>
        </a:lnSpc>
        <a:spcBef>
          <a:spcPct val="0"/>
        </a:spcBef>
        <a:buNone/>
        <a:defRPr sz="8800" b="1" kern="1200">
          <a:solidFill>
            <a:schemeClr val="tx1"/>
          </a:solidFill>
          <a:latin typeface="Microsoft YaHei Bold" panose="020B0703020204020201" charset="-122"/>
          <a:ea typeface="Microsoft YaHei Bold" panose="020B0703020204020201" charset="-122"/>
          <a:cs typeface="+mj-cs"/>
        </a:defRPr>
      </a:lvl1pPr>
    </p:titleStyle>
    <p:bodyStyle>
      <a:lvl1pPr marL="457200" indent="-457200" algn="l" defTabSz="1828800" rtl="0" eaLnBrk="1" latinLnBrk="0" hangingPunct="1">
        <a:lnSpc>
          <a:spcPct val="90000"/>
        </a:lnSpc>
        <a:spcBef>
          <a:spcPts val="2000"/>
        </a:spcBef>
        <a:buFont typeface="Arial" panose="020B0A04020102020204" pitchFamily="34" charset="0"/>
        <a:buChar char="•"/>
        <a:defRPr sz="5600" kern="1200">
          <a:solidFill>
            <a:schemeClr val="tx1"/>
          </a:solidFill>
          <a:latin typeface="Microsoft YaHei Regular" panose="020B0703020204020201" charset="-122"/>
          <a:ea typeface="Microsoft YaHei Regular" panose="020B0703020204020201" charset="-122"/>
          <a:cs typeface="+mn-cs"/>
        </a:defRPr>
      </a:lvl1pPr>
      <a:lvl2pPr marL="13716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A04020102020204" pitchFamily="34" charset="0"/>
        <a:buChar char="•"/>
        <a:defRPr sz="4800" kern="1200">
          <a:solidFill>
            <a:schemeClr val="tx1"/>
          </a:solidFill>
          <a:latin typeface="Microsoft YaHei Regular" panose="020B0703020204020201" charset="-122"/>
          <a:ea typeface="Microsoft YaHei Regular" panose="020B0703020204020201" charset="-122"/>
          <a:cs typeface="+mn-cs"/>
        </a:defRPr>
      </a:lvl2pPr>
      <a:lvl3pPr marL="22860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A04020102020204" pitchFamily="34" charset="0"/>
        <a:buChar char="•"/>
        <a:defRPr sz="4000" kern="1200">
          <a:solidFill>
            <a:schemeClr val="tx1"/>
          </a:solidFill>
          <a:latin typeface="Microsoft YaHei Regular" panose="020B0703020204020201" charset="-122"/>
          <a:ea typeface="Microsoft YaHei Regular" panose="020B0703020204020201" charset="-122"/>
          <a:cs typeface="+mn-cs"/>
        </a:defRPr>
      </a:lvl3pPr>
      <a:lvl4pPr marL="32004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A04020102020204" pitchFamily="34" charset="0"/>
        <a:buChar char="•"/>
        <a:defRPr sz="3600" kern="1200">
          <a:solidFill>
            <a:schemeClr val="tx1"/>
          </a:solidFill>
          <a:latin typeface="Microsoft YaHei Regular" panose="020B0703020204020201" charset="-122"/>
          <a:ea typeface="Microsoft YaHei Regular" panose="020B0703020204020201" charset="-122"/>
          <a:cs typeface="+mn-cs"/>
        </a:defRPr>
      </a:lvl4pPr>
      <a:lvl5pPr marL="41148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A04020102020204" pitchFamily="34" charset="0"/>
        <a:buChar char="•"/>
        <a:defRPr sz="3600" kern="1200">
          <a:solidFill>
            <a:schemeClr val="tx1"/>
          </a:solidFill>
          <a:latin typeface="Microsoft YaHei Regular" panose="020B0703020204020201" charset="-122"/>
          <a:ea typeface="Microsoft YaHei Regular" panose="020B0703020204020201" charset="-122"/>
          <a:cs typeface="+mn-cs"/>
        </a:defRPr>
      </a:lvl5pPr>
      <a:lvl6pPr marL="50292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A040201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9436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A040201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8580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A040201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7724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A040201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9144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8288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3pPr>
      <a:lvl4pPr marL="27432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36576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45720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4864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4008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3152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标题 5"/>
          <p:cNvSpPr>
            <a:spLocks noGrp="1"/>
          </p:cNvSpPr>
          <p:nvPr>
            <p:ph type="ctrTitle"/>
          </p:nvPr>
        </p:nvSpPr>
        <p:spPr>
          <a:xfrm>
            <a:off x="2232660" y="4208146"/>
            <a:ext cx="19917410" cy="2049145"/>
          </a:xfrm>
        </p:spPr>
        <p:txBody>
          <a:bodyPr/>
          <a:p>
            <a:endParaRPr lang="zh-CN" altLang="en-US"/>
          </a:p>
        </p:txBody>
      </p:sp>
      <p:sp>
        <p:nvSpPr>
          <p:cNvPr id="7" name="副标题 6"/>
          <p:cNvSpPr>
            <a:spLocks noGrp="1"/>
          </p:cNvSpPr>
          <p:nvPr>
            <p:ph type="subTitle" idx="1"/>
          </p:nvPr>
        </p:nvSpPr>
        <p:spPr>
          <a:xfrm>
            <a:off x="2250440" y="6528436"/>
            <a:ext cx="19881850" cy="1885950"/>
          </a:xfrm>
        </p:spPr>
        <p:txBody>
          <a:bodyPr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副标题 1"/>
          <p:cNvSpPr>
            <a:spLocks noGrp="1"/>
          </p:cNvSpPr>
          <p:nvPr>
            <p:ph type="subTitle" idx="1"/>
          </p:nvPr>
        </p:nvSpPr>
        <p:spPr>
          <a:xfrm>
            <a:off x="981075" y="803275"/>
            <a:ext cx="9237980" cy="972820"/>
          </a:xfrm>
        </p:spPr>
        <p:txBody>
          <a:bodyPr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副标题 1"/>
          <p:cNvSpPr>
            <a:spLocks noGrp="1"/>
          </p:cNvSpPr>
          <p:nvPr>
            <p:ph type="subTitle" idx="1"/>
          </p:nvPr>
        </p:nvSpPr>
        <p:spPr>
          <a:xfrm>
            <a:off x="981075" y="803275"/>
            <a:ext cx="9237980" cy="972820"/>
          </a:xfrm>
        </p:spPr>
        <p:txBody>
          <a:bodyPr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3048013" y="4880149"/>
            <a:ext cx="18286704" cy="2636520"/>
          </a:xfrm>
        </p:spPr>
        <p:txBody>
          <a:bodyPr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tags/tag1.xml><?xml version="1.0" encoding="utf-8"?>
<p:tagLst xmlns:p="http://schemas.openxmlformats.org/presentationml/2006/main">
  <p:tag name="KSO_WPP_MARK_KEY" val="1882b2a0-e25a-4b51-b6f3-7e1b93150380"/>
  <p:tag name="COMMONDATA" val="eyJoZGlkIjoiNDI1NGQ4MDY4NjMxYWVlMzc3ODM2NDE0MmU1ODUxYzYifQ=="/>
  <p:tag name="commondata" val="eyJoZGlkIjoiZDFlMjQ2NDczNzA0OWJlNDA3OTJmZGZiMDA3NzgwZjMifQ=="/>
  <p:tag name="resource_record_key" val="{&quot;70&quot;:[3313597],&quot;8&quot;:[20471388,20472196]}"/>
</p:tagLst>
</file>

<file path=ppt/theme/theme1.xml><?xml version="1.0" encoding="utf-8"?>
<a:theme xmlns:a="http://schemas.openxmlformats.org/drawingml/2006/main" name="OpenAtom openKylin PPT Mockup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0</Words>
  <Application>WPS 文字</Application>
  <PresentationFormat>自定义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27" baseType="lpstr">
      <vt:lpstr>Arial</vt:lpstr>
      <vt:lpstr>宋体</vt:lpstr>
      <vt:lpstr>Wingdings</vt:lpstr>
      <vt:lpstr>微软雅黑</vt:lpstr>
      <vt:lpstr>Microsoft YaHei Regular</vt:lpstr>
      <vt:lpstr>Microsoft YaHei Bold</vt:lpstr>
      <vt:lpstr>Microsoft YaHei</vt:lpstr>
      <vt:lpstr>Helvetica Neue</vt:lpstr>
      <vt:lpstr>Wingdings</vt:lpstr>
      <vt:lpstr>Arial Unicode MS</vt:lpstr>
      <vt:lpstr>等线 Light</vt:lpstr>
      <vt:lpstr>Calibri Light</vt:lpstr>
      <vt:lpstr>等线</vt:lpstr>
      <vt:lpstr>Calibri</vt:lpstr>
      <vt:lpstr>Microsoft JhengHei</vt:lpstr>
      <vt:lpstr>Arial</vt:lpstr>
      <vt:lpstr>Times New Roman</vt:lpstr>
      <vt:lpstr>黑体</vt:lpstr>
      <vt:lpstr>Helvetica Neue</vt:lpstr>
      <vt:lpstr>Microsoft YaHei Light</vt:lpstr>
      <vt:lpstr>Source Han Sans CN Regular</vt:lpstr>
      <vt:lpstr>Source Han Sans SC Regular</vt:lpstr>
      <vt:lpstr>OpenAtom openKylin PPT Mockup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yang xiang</dc:creator>
  <cp:lastModifiedBy>mxy</cp:lastModifiedBy>
  <cp:revision>377</cp:revision>
  <dcterms:created xsi:type="dcterms:W3CDTF">2025-01-15T02:59:19Z</dcterms:created>
  <dcterms:modified xsi:type="dcterms:W3CDTF">2025-01-15T02:59:19Z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2052-6.14.0.8924</vt:lpwstr>
  </property>
  <property fmtid="{D5CDD505-2E9C-101B-9397-08002B2CF9AE}" pid="3" name="ICV">
    <vt:lpwstr>5DCC690EC04F4C8BABCA582C364B5434_13</vt:lpwstr>
  </property>
</Properties>
</file>